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13"/>
  </p:notesMasterIdLst>
  <p:sldIdLst>
    <p:sldId id="265" r:id="rId4"/>
    <p:sldId id="297" r:id="rId5"/>
    <p:sldId id="444" r:id="rId6"/>
    <p:sldId id="445" r:id="rId7"/>
    <p:sldId id="446" r:id="rId8"/>
    <p:sldId id="447" r:id="rId9"/>
    <p:sldId id="448" r:id="rId10"/>
    <p:sldId id="449" r:id="rId11"/>
    <p:sldId id="450" r:id="rId12"/>
    <p:sldId id="451" r:id="rId14"/>
    <p:sldId id="452" r:id="rId15"/>
    <p:sldId id="453" r:id="rId16"/>
    <p:sldId id="454" r:id="rId17"/>
    <p:sldId id="455" r:id="rId18"/>
    <p:sldId id="456" r:id="rId19"/>
    <p:sldId id="457" r:id="rId20"/>
    <p:sldId id="458" r:id="rId21"/>
    <p:sldId id="459" r:id="rId22"/>
    <p:sldId id="286" r:id="rId23"/>
    <p:sldId id="258" r:id="rId24"/>
    <p:sldId id="259" r:id="rId25"/>
    <p:sldId id="464" r:id="rId26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16" userDrawn="1">
          <p15:clr>
            <a:srgbClr val="A4A3A4"/>
          </p15:clr>
        </p15:guide>
        <p15:guide id="2" pos="28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3" name="MyPC" initials="M" lastIdx="0" clrIdx="11"/>
  <p:cmAuthor id="14" name="user" initials="u" lastIdx="0" clrIdx="0"/>
  <p:cmAuthor id="15" name="李丽" initials="李" lastIdx="0" clrIdx="14"/>
  <p:cmAuthor id="16" name="Nicole Li  李倩" initials="N" lastIdx="0" clrIdx="0"/>
  <p:cmAuthor id="18" name="222" initials="2" lastIdx="0" clrIdx="0"/>
  <p:cmAuthor id="19" name="6161" initials="6" lastIdx="0" clrIdx="18"/>
  <p:cmAuthor id="20" name="李桂冰" initials="李" lastIdx="0" clrIdx="19"/>
  <p:cmAuthor id="21" name="ASUS" initials="A" lastIdx="0" clrIdx="20"/>
  <p:cmAuthor id="22" name="孙宇婷" initials="孙" lastIdx="0" clrIdx="21"/>
  <p:cmAuthor id="2000" name="张瑞霞" initials="authorId_524709945" lastIdx="0" clrIdx="0"/>
  <p:cmAuthor id="2001" name="Dino._6ZFrB7nA" initials="authorId_1257418890" lastIdx="0" clrIdx="1"/>
  <p:cmAuthor id="23" name="古" initials="" lastIdx="0" clrIdx="24"/>
  <p:cmAuthor id="49837067" name="刘浩" initials="刘" lastIdx="0" clrIdx="0"/>
  <p:cmAuthor id="24" name="chenl" initials="c" lastIdx="0" clrIdx="0"/>
  <p:cmAuthor id="25" name="王羽熙" initials="王" lastIdx="0" clrIdx="24"/>
  <p:cmAuthor id="26" name="Mia Vida Villanueva" initials="M" lastIdx="0" clrIdx="0"/>
  <p:cmAuthor id="27" name="张 林娜" initials="张" lastIdx="0" clrIdx="0"/>
  <p:cmAuthor id="28" name="叶子" initials="叶" lastIdx="0" clrIdx="27"/>
  <p:cmAuthor id="29" name="韩琳晶" initials="韩" lastIdx="0" clrIdx="28"/>
  <p:cmAuthor id="30" name="LJH" initials="L" lastIdx="0" clrIdx="0"/>
  <p:cmAuthor id="31" name="未知用户1" initials="未" lastIdx="0" clrIdx="22"/>
  <p:cmAuthor id="32" name="陈庆" initials="陈" lastIdx="0" clrIdx="31"/>
  <p:cmAuthor id="76" name="李彦利" initials="李彦利" lastIdx="0" clrIdx="25"/>
  <p:cmAuthor id="34" name="a'su's" initials="a" lastIdx="0" clrIdx="33"/>
  <p:cmAuthor id="35" name="陈芳" initials="" lastIdx="0" clrIdx="35"/>
  <p:cmAuthor id="37" name="DELL" initials="" lastIdx="0" clrIdx="25"/>
  <p:cmAuthor id="38" name="邹 嘉豪" initials="" lastIdx="0" clrIdx="25"/>
  <p:cmAuthor id="42" name="hanying" initials="h" lastIdx="0" clrIdx="4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-684" y="-96"/>
      </p:cViewPr>
      <p:guideLst>
        <p:guide orient="horz" pos="1620"/>
        <p:guide pos="2880"/>
        <p:guide orient="horz" pos="1616"/>
        <p:guide pos="2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314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#1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A5C899-A84D-443B-BB1E-E3FC875E6E47}" type="doc">
      <dgm:prSet loTypeId="urn:microsoft.com/office/officeart/2008/layout/HorizontalMultiLevelHierarchy#1" loCatId="hierarchy" qsTypeId="urn:microsoft.com/office/officeart/2005/8/quickstyle/simple1#1" qsCatId="simple" csTypeId="urn:microsoft.com/office/officeart/2005/8/colors/colorful3#1" csCatId="colorful" phldr="1"/>
      <dgm:spPr/>
      <dgm:t>
        <a:bodyPr/>
        <a:lstStyle/>
        <a:p>
          <a:endParaRPr lang="zh-CN" altLang="en-US"/>
        </a:p>
      </dgm:t>
    </dgm:pt>
    <dgm:pt modelId="{049510A5-09F9-4ED9-B5E2-393AD0565A59}">
      <dgm:prSet phldrT="[文本]"/>
      <dgm:spPr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vert"/>
        <a:lstStyle/>
        <a:p>
          <a:r>
            <a:rPr lang="zh-CN" altLang="en-US">
              <a:latin typeface="霞鹜臻楷" pitchFamily="2" charset="-122"/>
              <a:ea typeface="霞鹜臻楷" pitchFamily="2" charset="-122"/>
            </a:rPr>
            <a:t>百家争鸣</a:t>
          </a:r>
        </a:p>
      </dgm:t>
    </dgm:pt>
    <dgm:pt modelId="{D5699122-5295-4C24-9495-C61329B92C4D}" cxnId="{A1E8C88D-40CE-4804-972B-07F9C49F4F8C}" type="parTrans">
      <dgm:prSet/>
      <dgm:spPr/>
      <dgm:t>
        <a:bodyPr/>
        <a:lstStyle/>
        <a:p>
          <a:endParaRPr lang="zh-CN" altLang="en-US"/>
        </a:p>
      </dgm:t>
    </dgm:pt>
    <dgm:pt modelId="{688BAD81-E83E-4081-88AC-A46A3FA10C4E}" cxnId="{A1E8C88D-40CE-4804-972B-07F9C49F4F8C}" type="sibTrans">
      <dgm:prSet/>
      <dgm:spPr/>
      <dgm:t>
        <a:bodyPr/>
        <a:lstStyle/>
        <a:p>
          <a:endParaRPr lang="zh-CN" altLang="en-US"/>
        </a:p>
      </dgm:t>
    </dgm:pt>
    <dgm:pt modelId="{8BE459D8-C90C-45D9-B315-AF0C19C0C586}">
      <dgm:prSet phldr="0" custT="1"/>
      <dgm:spPr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背景</a:t>
          </a:r>
        </a:p>
      </dgm:t>
    </dgm:pt>
    <dgm:pt modelId="{3A1ADC82-678C-40CB-AC85-37915F48B0B9}" cxnId="{44D9DD57-31A8-4D7B-9640-B25FD439C284}" type="parTrans">
      <dgm:prSet/>
      <dgm:spPr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8F7B6116-392C-4D12-A369-044C6C1AEC75}" cxnId="{44D9DD57-31A8-4D7B-9640-B25FD439C284}" type="sibTrans">
      <dgm:prSet/>
      <dgm:spPr/>
      <dgm:t>
        <a:bodyPr/>
        <a:lstStyle/>
        <a:p>
          <a:endParaRPr lang="zh-CN" altLang="en-US"/>
        </a:p>
      </dgm:t>
    </dgm:pt>
    <dgm:pt modelId="{2AD2EED7-441B-46F1-8E3D-D49470525B1E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政治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gm:t>
    </dgm:pt>
    <dgm:pt modelId="{5702CBEB-1D46-47A3-9403-2CE0C47A66C8}" cxnId="{9913EF00-184E-4F94-A97C-CF329D4E75EB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651398D0-5187-4DF5-9F23-6970E7D766FF}" cxnId="{9913EF00-184E-4F94-A97C-CF329D4E75EB}" type="sibTrans">
      <dgm:prSet/>
      <dgm:spPr/>
      <dgm:t>
        <a:bodyPr/>
        <a:lstStyle/>
        <a:p>
          <a:endParaRPr lang="zh-CN" altLang="en-US"/>
        </a:p>
      </dgm:t>
    </dgm:pt>
    <dgm:pt modelId="{B34E1655-25D2-4AFC-BF32-192F162A50B0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经济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gm:t>
    </dgm:pt>
    <dgm:pt modelId="{74CC3D74-E3F4-446F-931F-A8CD0BC1040E}" cxnId="{226AC140-AF46-45D2-ABAD-2823879D86F5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BCDBCE13-1F3C-44C0-9240-40C2FB80541E}" cxnId="{226AC140-AF46-45D2-ABAD-2823879D86F5}" type="sibTrans">
      <dgm:prSet/>
      <dgm:spPr/>
      <dgm:t>
        <a:bodyPr/>
        <a:lstStyle/>
        <a:p>
          <a:endParaRPr lang="zh-CN" altLang="en-US"/>
        </a:p>
      </dgm:t>
    </dgm:pt>
    <dgm:pt modelId="{2A426C86-75FB-499F-8AC2-A5A1765060BB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思想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gm:t>
    </dgm:pt>
    <dgm:pt modelId="{5D231ADE-1902-43C9-93A8-BE6375CD16A5}" cxnId="{11102283-8CB9-470C-8EF9-25F0B5FE6F82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38ADBBF9-8B43-4D7E-B0D3-FF92F2A2392A}" cxnId="{11102283-8CB9-470C-8EF9-25F0B5FE6F82}" type="sibTrans">
      <dgm:prSet/>
      <dgm:spPr/>
      <dgm:t>
        <a:bodyPr/>
        <a:lstStyle/>
        <a:p>
          <a:endParaRPr lang="zh-CN" altLang="en-US"/>
        </a:p>
      </dgm:t>
    </dgm:pt>
    <dgm:pt modelId="{5DB28B36-C154-4EA7-977A-81ED41BEDBEF}">
      <dgm:prSet phldr="0" custT="1"/>
      <dgm:spPr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主要学派</a:t>
          </a:r>
          <a:endParaRPr lang="zh-CN" altLang="en-US" sz="2400" kern="1200" dirty="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gm:t>
    </dgm:pt>
    <dgm:pt modelId="{A6CD4684-E000-4A9C-877B-91A952D81322}" cxnId="{A6A04EF7-BC6C-414B-9836-B185F4E80346}" type="parTrans">
      <dgm:prSet/>
      <dgm:spPr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F81A2CAC-1D46-4A67-8212-CE4775F7E1F0}" cxnId="{A6A04EF7-BC6C-414B-9836-B185F4E80346}" type="sibTrans">
      <dgm:prSet/>
      <dgm:spPr/>
      <dgm:t>
        <a:bodyPr/>
        <a:lstStyle/>
        <a:p>
          <a:endParaRPr lang="zh-CN" altLang="en-US"/>
        </a:p>
      </dgm:t>
    </dgm:pt>
    <dgm:pt modelId="{7900AC01-A6AB-4ED9-9A29-BD12C37F9E68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儒家</a:t>
          </a:r>
        </a:p>
      </dgm:t>
    </dgm:pt>
    <dgm:pt modelId="{3EBBD8D5-C72A-4132-9531-92B2642AD51C}" cxnId="{4071C4A4-597A-44EC-B58F-49A4607BADD3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F1B2E154-C899-4ADA-9890-E41A40383E3D}" cxnId="{4071C4A4-597A-44EC-B58F-49A4607BADD3}" type="sibTrans">
      <dgm:prSet/>
      <dgm:spPr/>
      <dgm:t>
        <a:bodyPr/>
        <a:lstStyle/>
        <a:p>
          <a:endParaRPr lang="zh-CN" altLang="en-US"/>
        </a:p>
      </dgm:t>
    </dgm:pt>
    <dgm:pt modelId="{577452D5-EA54-4826-A492-70B99C6CE01D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 sz="2400">
              <a:latin typeface="霞鹜臻楷" pitchFamily="2" charset="-122"/>
              <a:ea typeface="霞鹜臻楷" pitchFamily="2" charset="-122"/>
            </a:rPr>
            <a:t>道家</a:t>
          </a:r>
          <a:endParaRPr lang="en-US" altLang="zh-CN" sz="2400">
            <a:latin typeface="霞鹜臻楷" pitchFamily="2" charset="-122"/>
            <a:ea typeface="霞鹜臻楷" pitchFamily="2" charset="-122"/>
          </a:endParaRPr>
        </a:p>
      </dgm:t>
    </dgm:pt>
    <dgm:pt modelId="{04C2A5D2-78D8-492F-9026-E765CC88C63E}" cxnId="{9671950D-E9F6-4F91-B9BA-668C3BFCE3DB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61D63B47-6377-403D-B400-AAAC293DA976}" cxnId="{9671950D-E9F6-4F91-B9BA-668C3BFCE3DB}" type="sibTrans">
      <dgm:prSet/>
      <dgm:spPr/>
      <dgm:t>
        <a:bodyPr/>
        <a:lstStyle/>
        <a:p>
          <a:endParaRPr lang="zh-CN" altLang="en-US"/>
        </a:p>
      </dgm:t>
    </dgm:pt>
    <dgm:pt modelId="{BCED5C46-CEF4-4C19-94CD-BACAAC2CB8CE}">
      <dgm:prSet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 sz="2400">
              <a:latin typeface="霞鹜臻楷" pitchFamily="2" charset="-122"/>
              <a:ea typeface="霞鹜臻楷" pitchFamily="2" charset="-122"/>
            </a:rPr>
            <a:t>墨家</a:t>
          </a:r>
          <a:endParaRPr lang="en-US" altLang="zh-CN" sz="2400">
            <a:latin typeface="霞鹜臻楷" pitchFamily="2" charset="-122"/>
            <a:ea typeface="霞鹜臻楷" pitchFamily="2" charset="-122"/>
          </a:endParaRPr>
        </a:p>
      </dgm:t>
    </dgm:pt>
    <dgm:pt modelId="{1BFF699C-3DC0-456A-88B2-DBD9D4BC2E32}" cxnId="{EB3CEA5F-C9C4-4FFD-B013-FD33B9966D96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AA8AF603-1B6D-4A79-989A-7C4CCBAAF371}" cxnId="{EB3CEA5F-C9C4-4FFD-B013-FD33B9966D96}" type="sibTrans">
      <dgm:prSet/>
      <dgm:spPr/>
      <dgm:t>
        <a:bodyPr/>
        <a:lstStyle/>
        <a:p>
          <a:endParaRPr lang="zh-CN" altLang="en-US"/>
        </a:p>
      </dgm:t>
    </dgm:pt>
    <dgm:pt modelId="{C917C051-4FFA-476E-B08A-0FAA1562BF5B}">
      <dgm:prSet phldrT="[文本]"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 sz="2400">
              <a:latin typeface="霞鹜臻楷" pitchFamily="2" charset="-122"/>
              <a:ea typeface="霞鹜臻楷" pitchFamily="2" charset="-122"/>
            </a:rPr>
            <a:t>法家</a:t>
          </a:r>
        </a:p>
      </dgm:t>
    </dgm:pt>
    <dgm:pt modelId="{F7205133-5911-4C26-B343-7D5AB2F2C1F6}" cxnId="{B93078AD-D29A-4331-BC6F-777B513CC151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9274E63E-EB17-4347-9043-5F3E1E596F47}" cxnId="{B93078AD-D29A-4331-BC6F-777B513CC151}" type="sibTrans">
      <dgm:prSet/>
      <dgm:spPr/>
      <dgm:t>
        <a:bodyPr/>
        <a:lstStyle/>
        <a:p>
          <a:endParaRPr lang="zh-CN" altLang="en-US"/>
        </a:p>
      </dgm:t>
    </dgm:pt>
    <dgm:pt modelId="{6CB08EBB-CFF7-4B30-BC3F-043745D72E9B}">
      <dgm:prSet phldr="0" custT="1"/>
      <dgm:spPr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影响</a:t>
          </a:r>
        </a:p>
      </dgm:t>
    </dgm:pt>
    <dgm:pt modelId="{6BA42E93-ED18-47E3-AC53-1B6A18495AD6}" cxnId="{21329504-735E-4037-871E-DD99C2EE6414}" type="parTrans">
      <dgm:prSet/>
      <dgm:spPr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BB0562A1-674D-4C90-B799-651F8584F818}" cxnId="{21329504-735E-4037-871E-DD99C2EE6414}" type="sibTrans">
      <dgm:prSet/>
      <dgm:spPr/>
      <dgm:t>
        <a:bodyPr/>
        <a:lstStyle/>
        <a:p>
          <a:endParaRPr lang="zh-CN" altLang="en-US"/>
        </a:p>
      </dgm:t>
    </dgm:pt>
    <dgm:pt modelId="{70F377D7-5546-4C5B-91D2-5BC5CDF220AF}">
      <dgm:prSet phldr="0"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dirty="0" smtClean="0">
              <a:latin typeface="霞鹜臻楷" pitchFamily="2" charset="-122"/>
              <a:ea typeface="霞鹜臻楷" pitchFamily="2" charset="-122"/>
              <a:sym typeface="+mn-ea"/>
            </a:rPr>
            <a:t>我国</a:t>
          </a:r>
          <a:r>
            <a:rPr lang="zh-CN" altLang="en-US" sz="1600" dirty="0">
              <a:latin typeface="霞鹜臻楷" pitchFamily="2" charset="-122"/>
              <a:ea typeface="霞鹜臻楷" pitchFamily="2" charset="-122"/>
              <a:sym typeface="+mn-ea"/>
            </a:rPr>
            <a:t>古代第一次思想文化发展的高峰</a:t>
          </a:r>
          <a:endParaRPr lang="zh-CN" altLang="en-US" sz="1600" dirty="0">
            <a:solidFill>
              <a:schemeClr val="bg1"/>
            </a:solidFill>
            <a:latin typeface="霞鹜臻楷" pitchFamily="2" charset="-122"/>
            <a:ea typeface="霞鹜臻楷" pitchFamily="2" charset="-122"/>
            <a:sym typeface="+mn-ea"/>
          </a:endParaRPr>
        </a:p>
      </dgm:t>
    </dgm:pt>
    <dgm:pt modelId="{34E54539-8C56-4997-98AC-9F8E6FBD2CF7}" cxnId="{8F045760-BA6E-4226-9410-DE4B9AA96C03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F73382E1-7A43-48D9-9450-CFBB75041EE2}" cxnId="{8F045760-BA6E-4226-9410-DE4B9AA96C03}" type="sibTrans">
      <dgm:prSet/>
      <dgm:spPr/>
      <dgm:t>
        <a:bodyPr/>
        <a:lstStyle/>
        <a:p>
          <a:endParaRPr lang="zh-CN" altLang="en-US"/>
        </a:p>
      </dgm:t>
    </dgm:pt>
    <dgm:pt modelId="{7766362B-CC7E-4D9F-9D5E-0C16C045513E}">
      <dgm:prSet phldr="0"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>
              <a:latin typeface="霞鹜臻楷" pitchFamily="2" charset="-122"/>
              <a:ea typeface="霞鹜臻楷" pitchFamily="2" charset="-122"/>
            </a:rPr>
            <a:t>为古代思想文化</a:t>
          </a:r>
          <a:r>
            <a:rPr lang="zh-CN" altLang="en-US" sz="1800" dirty="0">
              <a:latin typeface="霞鹜臻楷" pitchFamily="2" charset="-122"/>
              <a:ea typeface="霞鹜臻楷" pitchFamily="2" charset="-122"/>
            </a:rPr>
            <a:t>的发展奠定了基础</a:t>
          </a:r>
        </a:p>
      </dgm:t>
    </dgm:pt>
    <dgm:pt modelId="{D1AC0376-FF0D-491A-8E1E-ABF12B9CAB26}" cxnId="{8C8E43D5-04AF-4F35-8BF2-E5B709C3F44B}" type="parTrans">
      <dgm:prSet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2892E3E1-0781-4013-9977-41E127355194}" cxnId="{8C8E43D5-04AF-4F35-8BF2-E5B709C3F44B}" type="sibTrans">
      <dgm:prSet/>
      <dgm:spPr/>
      <dgm:t>
        <a:bodyPr/>
        <a:lstStyle/>
        <a:p>
          <a:endParaRPr lang="zh-CN" altLang="en-US"/>
        </a:p>
      </dgm:t>
    </dgm:pt>
    <dgm:pt modelId="{40608111-6C09-447B-A13D-D2DE9F093832}" type="pres">
      <dgm:prSet presAssocID="{B0A5C899-A84D-443B-BB1E-E3FC875E6E4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/>
        </a:p>
      </dgm:t>
    </dgm:pt>
    <dgm:pt modelId="{928D126E-000F-422E-873E-30A7DDF57734}" type="pres">
      <dgm:prSet presAssocID="{049510A5-09F9-4ED9-B5E2-393AD0565A59}" presName="root1" presStyleCnt="0"/>
      <dgm:spPr/>
      <dgm:t>
        <a:bodyPr/>
        <a:lstStyle/>
        <a:p>
          <a:endParaRPr/>
        </a:p>
      </dgm:t>
    </dgm:pt>
    <dgm:pt modelId="{56B5539F-14AF-4907-A6E1-4D04B5577433}" type="pres">
      <dgm:prSet presAssocID="{049510A5-09F9-4ED9-B5E2-393AD0565A5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6D3A74D0-28BE-4F91-A2DB-CECA80CB32E2}" type="pres">
      <dgm:prSet presAssocID="{049510A5-09F9-4ED9-B5E2-393AD0565A59}" presName="level2hierChild" presStyleCnt="0"/>
      <dgm:spPr/>
      <dgm:t>
        <a:bodyPr/>
        <a:lstStyle/>
        <a:p>
          <a:endParaRPr/>
        </a:p>
      </dgm:t>
    </dgm:pt>
    <dgm:pt modelId="{8826E892-98B2-424A-9127-424DC032D67D}" type="pres">
      <dgm:prSet presAssocID="{3A1ADC82-678C-40CB-AC85-37915F48B0B9}" presName="conn2-1" presStyleLbl="parChTrans1D2" presStyleIdx="0" presStyleCnt="3"/>
      <dgm:spPr/>
      <dgm:t>
        <a:bodyPr/>
        <a:lstStyle/>
        <a:p>
          <a:endParaRPr/>
        </a:p>
      </dgm:t>
    </dgm:pt>
    <dgm:pt modelId="{C47D559F-2B97-4C04-B094-941A28CB1633}" type="pres">
      <dgm:prSet presAssocID="{3A1ADC82-678C-40CB-AC85-37915F48B0B9}" presName="connTx" presStyleLbl="parChTrans1D2" presStyleIdx="0" presStyleCnt="3"/>
      <dgm:spPr/>
      <dgm:t>
        <a:bodyPr/>
        <a:lstStyle/>
        <a:p>
          <a:endParaRPr/>
        </a:p>
      </dgm:t>
    </dgm:pt>
    <dgm:pt modelId="{1FA2D676-4BFC-4789-965F-76BC2DF8957A}" type="pres">
      <dgm:prSet presAssocID="{8BE459D8-C90C-45D9-B315-AF0C19C0C586}" presName="root2" presStyleCnt="0"/>
      <dgm:spPr/>
      <dgm:t>
        <a:bodyPr/>
        <a:lstStyle/>
        <a:p>
          <a:endParaRPr/>
        </a:p>
      </dgm:t>
    </dgm:pt>
    <dgm:pt modelId="{95ECC39D-4AAD-4128-834C-614AE3B367D5}" type="pres">
      <dgm:prSet presAssocID="{8BE459D8-C90C-45D9-B315-AF0C19C0C586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A2B72280-E5C3-4713-BF74-1EDD57996BBC}" type="pres">
      <dgm:prSet presAssocID="{8BE459D8-C90C-45D9-B315-AF0C19C0C586}" presName="level3hierChild" presStyleCnt="0"/>
      <dgm:spPr/>
      <dgm:t>
        <a:bodyPr/>
        <a:lstStyle/>
        <a:p>
          <a:endParaRPr/>
        </a:p>
      </dgm:t>
    </dgm:pt>
    <dgm:pt modelId="{508592BB-CE2B-4642-9484-2F983B12C0F3}" type="pres">
      <dgm:prSet presAssocID="{5702CBEB-1D46-47A3-9403-2CE0C47A66C8}" presName="conn2-1" presStyleLbl="parChTrans1D3" presStyleIdx="0" presStyleCnt="9"/>
      <dgm:spPr/>
      <dgm:t>
        <a:bodyPr/>
        <a:lstStyle/>
        <a:p>
          <a:endParaRPr/>
        </a:p>
      </dgm:t>
    </dgm:pt>
    <dgm:pt modelId="{C7790B18-76F0-49CB-8063-3B67E466DBD4}" type="pres">
      <dgm:prSet presAssocID="{5702CBEB-1D46-47A3-9403-2CE0C47A66C8}" presName="connTx" presStyleLbl="parChTrans1D3" presStyleIdx="0" presStyleCnt="9"/>
      <dgm:spPr/>
      <dgm:t>
        <a:bodyPr/>
        <a:lstStyle/>
        <a:p>
          <a:endParaRPr/>
        </a:p>
      </dgm:t>
    </dgm:pt>
    <dgm:pt modelId="{594D8D06-FB3B-4691-B78F-10598A8F915A}" type="pres">
      <dgm:prSet presAssocID="{2AD2EED7-441B-46F1-8E3D-D49470525B1E}" presName="root2" presStyleCnt="0"/>
      <dgm:spPr/>
      <dgm:t>
        <a:bodyPr/>
        <a:lstStyle/>
        <a:p>
          <a:endParaRPr/>
        </a:p>
      </dgm:t>
    </dgm:pt>
    <dgm:pt modelId="{A98077D6-E49D-4B3E-96FC-1C0F5A2461E6}" type="pres">
      <dgm:prSet presAssocID="{2AD2EED7-441B-46F1-8E3D-D49470525B1E}" presName="LevelTwoTextNode" presStyleLbl="node3" presStyleIdx="0" presStyleCnt="9" custScaleX="72170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8F19E348-E00A-4400-BB19-CE3B7A0A095B}" type="pres">
      <dgm:prSet presAssocID="{2AD2EED7-441B-46F1-8E3D-D49470525B1E}" presName="level3hierChild" presStyleCnt="0"/>
      <dgm:spPr/>
      <dgm:t>
        <a:bodyPr/>
        <a:lstStyle/>
        <a:p>
          <a:endParaRPr/>
        </a:p>
      </dgm:t>
    </dgm:pt>
    <dgm:pt modelId="{B034580E-322C-488D-9326-1D074F82964C}" type="pres">
      <dgm:prSet presAssocID="{74CC3D74-E3F4-446F-931F-A8CD0BC1040E}" presName="conn2-1" presStyleLbl="parChTrans1D3" presStyleIdx="1" presStyleCnt="9"/>
      <dgm:spPr/>
      <dgm:t>
        <a:bodyPr/>
        <a:lstStyle/>
        <a:p>
          <a:endParaRPr/>
        </a:p>
      </dgm:t>
    </dgm:pt>
    <dgm:pt modelId="{F7CE20F1-7EF4-4A46-AB0A-A9C8395D6EC9}" type="pres">
      <dgm:prSet presAssocID="{74CC3D74-E3F4-446F-931F-A8CD0BC1040E}" presName="connTx" presStyleLbl="parChTrans1D3" presStyleIdx="1" presStyleCnt="9"/>
      <dgm:spPr/>
      <dgm:t>
        <a:bodyPr/>
        <a:lstStyle/>
        <a:p>
          <a:endParaRPr/>
        </a:p>
      </dgm:t>
    </dgm:pt>
    <dgm:pt modelId="{1B446D65-50E8-47AD-A25B-0AF83C12B49E}" type="pres">
      <dgm:prSet presAssocID="{B34E1655-25D2-4AFC-BF32-192F162A50B0}" presName="root2" presStyleCnt="0"/>
      <dgm:spPr/>
      <dgm:t>
        <a:bodyPr/>
        <a:lstStyle/>
        <a:p>
          <a:endParaRPr/>
        </a:p>
      </dgm:t>
    </dgm:pt>
    <dgm:pt modelId="{01D91CD6-E7AC-44E0-8265-BC1D0521FF37}" type="pres">
      <dgm:prSet presAssocID="{B34E1655-25D2-4AFC-BF32-192F162A50B0}" presName="LevelTwoTextNode" presStyleLbl="node3" presStyleIdx="1" presStyleCnt="9" custScaleX="72170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C4B476F7-2E3C-4C3D-BF83-AD2E9040845C}" type="pres">
      <dgm:prSet presAssocID="{B34E1655-25D2-4AFC-BF32-192F162A50B0}" presName="level3hierChild" presStyleCnt="0"/>
      <dgm:spPr/>
      <dgm:t>
        <a:bodyPr/>
        <a:lstStyle/>
        <a:p>
          <a:endParaRPr/>
        </a:p>
      </dgm:t>
    </dgm:pt>
    <dgm:pt modelId="{306C0982-1FA5-40B7-AD96-D941CCACA550}" type="pres">
      <dgm:prSet presAssocID="{5D231ADE-1902-43C9-93A8-BE6375CD16A5}" presName="conn2-1" presStyleLbl="parChTrans1D3" presStyleIdx="2" presStyleCnt="9"/>
      <dgm:spPr/>
      <dgm:t>
        <a:bodyPr/>
        <a:lstStyle/>
        <a:p>
          <a:endParaRPr/>
        </a:p>
      </dgm:t>
    </dgm:pt>
    <dgm:pt modelId="{A7DE9C32-F06E-47E9-9C62-BF2BF44CF2CE}" type="pres">
      <dgm:prSet presAssocID="{5D231ADE-1902-43C9-93A8-BE6375CD16A5}" presName="connTx" presStyleLbl="parChTrans1D3" presStyleIdx="2" presStyleCnt="9"/>
      <dgm:spPr/>
      <dgm:t>
        <a:bodyPr/>
        <a:lstStyle/>
        <a:p>
          <a:endParaRPr/>
        </a:p>
      </dgm:t>
    </dgm:pt>
    <dgm:pt modelId="{60245E04-AEAC-400A-B83E-C4390E5D8EDB}" type="pres">
      <dgm:prSet presAssocID="{2A426C86-75FB-499F-8AC2-A5A1765060BB}" presName="root2" presStyleCnt="0"/>
      <dgm:spPr/>
      <dgm:t>
        <a:bodyPr/>
        <a:lstStyle/>
        <a:p>
          <a:endParaRPr/>
        </a:p>
      </dgm:t>
    </dgm:pt>
    <dgm:pt modelId="{0E94BB0E-92FF-40A1-9D83-FDA9B6BF1B00}" type="pres">
      <dgm:prSet presAssocID="{2A426C86-75FB-499F-8AC2-A5A1765060BB}" presName="LevelTwoTextNode" presStyleLbl="node3" presStyleIdx="2" presStyleCnt="9" custScaleX="72170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D6EED4A6-3066-40EC-989E-79A11CEAB1F2}" type="pres">
      <dgm:prSet presAssocID="{2A426C86-75FB-499F-8AC2-A5A1765060BB}" presName="level3hierChild" presStyleCnt="0"/>
      <dgm:spPr/>
      <dgm:t>
        <a:bodyPr/>
        <a:lstStyle/>
        <a:p>
          <a:endParaRPr/>
        </a:p>
      </dgm:t>
    </dgm:pt>
    <dgm:pt modelId="{5125B9A7-7E1A-43C2-9BA8-9D53372402BA}" type="pres">
      <dgm:prSet presAssocID="{A6CD4684-E000-4A9C-877B-91A952D81322}" presName="conn2-1" presStyleLbl="parChTrans1D2" presStyleIdx="1" presStyleCnt="3"/>
      <dgm:spPr/>
      <dgm:t>
        <a:bodyPr/>
        <a:lstStyle/>
        <a:p>
          <a:endParaRPr/>
        </a:p>
      </dgm:t>
    </dgm:pt>
    <dgm:pt modelId="{6EA24418-F0E4-40B8-A2C2-01919D8D927D}" type="pres">
      <dgm:prSet presAssocID="{A6CD4684-E000-4A9C-877B-91A952D81322}" presName="connTx" presStyleLbl="parChTrans1D2" presStyleIdx="1" presStyleCnt="3"/>
      <dgm:spPr/>
      <dgm:t>
        <a:bodyPr/>
        <a:lstStyle/>
        <a:p>
          <a:endParaRPr/>
        </a:p>
      </dgm:t>
    </dgm:pt>
    <dgm:pt modelId="{DDBBDA22-517B-4490-9F9E-BD5BBA29BBA9}" type="pres">
      <dgm:prSet presAssocID="{5DB28B36-C154-4EA7-977A-81ED41BEDBEF}" presName="root2" presStyleCnt="0"/>
      <dgm:spPr/>
      <dgm:t>
        <a:bodyPr/>
        <a:lstStyle/>
        <a:p>
          <a:endParaRPr/>
        </a:p>
      </dgm:t>
    </dgm:pt>
    <dgm:pt modelId="{5E4695B6-B806-4785-AE52-87408EB0D190}" type="pres">
      <dgm:prSet presAssocID="{5DB28B36-C154-4EA7-977A-81ED41BEDBEF}" presName="LevelTwoTextNode" presStyleLbl="node2" presStyleIdx="1" presStyleCnt="3" custScaleX="116573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A3E7C3EC-9759-422C-A2C1-DF059D9F0576}" type="pres">
      <dgm:prSet presAssocID="{5DB28B36-C154-4EA7-977A-81ED41BEDBEF}" presName="level3hierChild" presStyleCnt="0"/>
      <dgm:spPr/>
      <dgm:t>
        <a:bodyPr/>
        <a:lstStyle/>
        <a:p>
          <a:endParaRPr/>
        </a:p>
      </dgm:t>
    </dgm:pt>
    <dgm:pt modelId="{7D583C35-0874-4627-9C95-9A910CE37B08}" type="pres">
      <dgm:prSet presAssocID="{3EBBD8D5-C72A-4132-9531-92B2642AD51C}" presName="conn2-1" presStyleLbl="parChTrans1D3" presStyleIdx="3" presStyleCnt="9"/>
      <dgm:spPr/>
      <dgm:t>
        <a:bodyPr/>
        <a:lstStyle/>
        <a:p>
          <a:endParaRPr/>
        </a:p>
      </dgm:t>
    </dgm:pt>
    <dgm:pt modelId="{B696FA3A-922F-4BE7-9D1F-8A521669A038}" type="pres">
      <dgm:prSet presAssocID="{3EBBD8D5-C72A-4132-9531-92B2642AD51C}" presName="connTx" presStyleLbl="parChTrans1D3" presStyleIdx="3" presStyleCnt="9"/>
      <dgm:spPr/>
      <dgm:t>
        <a:bodyPr/>
        <a:lstStyle/>
        <a:p>
          <a:endParaRPr/>
        </a:p>
      </dgm:t>
    </dgm:pt>
    <dgm:pt modelId="{DA718560-5B45-4C97-8630-339FB3B4DA16}" type="pres">
      <dgm:prSet presAssocID="{7900AC01-A6AB-4ED9-9A29-BD12C37F9E68}" presName="root2" presStyleCnt="0"/>
      <dgm:spPr/>
      <dgm:t>
        <a:bodyPr/>
        <a:lstStyle/>
        <a:p>
          <a:endParaRPr/>
        </a:p>
      </dgm:t>
    </dgm:pt>
    <dgm:pt modelId="{D26B7D3B-C674-4814-946A-3718CB8AF904}" type="pres">
      <dgm:prSet presAssocID="{7900AC01-A6AB-4ED9-9A29-BD12C37F9E68}" presName="LevelTwoTextNode" presStyleLbl="node3" presStyleIdx="3" presStyleCnt="9" custScaleX="61987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0C69D63F-56D6-46A7-B964-3D095795CB8C}" type="pres">
      <dgm:prSet presAssocID="{7900AC01-A6AB-4ED9-9A29-BD12C37F9E68}" presName="level3hierChild" presStyleCnt="0"/>
      <dgm:spPr/>
      <dgm:t>
        <a:bodyPr/>
        <a:lstStyle/>
        <a:p>
          <a:endParaRPr/>
        </a:p>
      </dgm:t>
    </dgm:pt>
    <dgm:pt modelId="{9186C022-31BF-422D-8B4D-07AD696C0F8D}" type="pres">
      <dgm:prSet presAssocID="{04C2A5D2-78D8-492F-9026-E765CC88C63E}" presName="conn2-1" presStyleLbl="parChTrans1D3" presStyleIdx="4" presStyleCnt="9"/>
      <dgm:spPr/>
      <dgm:t>
        <a:bodyPr/>
        <a:lstStyle/>
        <a:p>
          <a:endParaRPr/>
        </a:p>
      </dgm:t>
    </dgm:pt>
    <dgm:pt modelId="{CB543347-9923-49A2-AA69-6CFED6FD8A50}" type="pres">
      <dgm:prSet presAssocID="{04C2A5D2-78D8-492F-9026-E765CC88C63E}" presName="connTx" presStyleLbl="parChTrans1D3" presStyleIdx="4" presStyleCnt="9"/>
      <dgm:spPr/>
      <dgm:t>
        <a:bodyPr/>
        <a:lstStyle/>
        <a:p>
          <a:endParaRPr/>
        </a:p>
      </dgm:t>
    </dgm:pt>
    <dgm:pt modelId="{64B3B56F-6277-460F-A4B6-D38ED6B45A61}" type="pres">
      <dgm:prSet presAssocID="{577452D5-EA54-4826-A492-70B99C6CE01D}" presName="root2" presStyleCnt="0"/>
      <dgm:spPr/>
      <dgm:t>
        <a:bodyPr/>
        <a:lstStyle/>
        <a:p>
          <a:endParaRPr/>
        </a:p>
      </dgm:t>
    </dgm:pt>
    <dgm:pt modelId="{7B8D8D4A-1EE8-4D11-9A51-3198F6A3D7A3}" type="pres">
      <dgm:prSet presAssocID="{577452D5-EA54-4826-A492-70B99C6CE01D}" presName="LevelTwoTextNode" presStyleLbl="node3" presStyleIdx="4" presStyleCnt="9" custScaleX="61011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CD006336-7993-4BC4-8055-874B91958FF1}" type="pres">
      <dgm:prSet presAssocID="{577452D5-EA54-4826-A492-70B99C6CE01D}" presName="level3hierChild" presStyleCnt="0"/>
      <dgm:spPr/>
      <dgm:t>
        <a:bodyPr/>
        <a:lstStyle/>
        <a:p>
          <a:endParaRPr/>
        </a:p>
      </dgm:t>
    </dgm:pt>
    <dgm:pt modelId="{BC233E76-5088-4A03-9EB1-99EF8EC0DD62}" type="pres">
      <dgm:prSet presAssocID="{1BFF699C-3DC0-456A-88B2-DBD9D4BC2E32}" presName="conn2-1" presStyleLbl="parChTrans1D3" presStyleIdx="5" presStyleCnt="9"/>
      <dgm:spPr/>
      <dgm:t>
        <a:bodyPr/>
        <a:lstStyle/>
        <a:p>
          <a:endParaRPr/>
        </a:p>
      </dgm:t>
    </dgm:pt>
    <dgm:pt modelId="{9C76A8BE-B117-4E7D-A1AF-126CB7EA526C}" type="pres">
      <dgm:prSet presAssocID="{1BFF699C-3DC0-456A-88B2-DBD9D4BC2E32}" presName="connTx" presStyleLbl="parChTrans1D3" presStyleIdx="5" presStyleCnt="9"/>
      <dgm:spPr/>
      <dgm:t>
        <a:bodyPr/>
        <a:lstStyle/>
        <a:p>
          <a:endParaRPr/>
        </a:p>
      </dgm:t>
    </dgm:pt>
    <dgm:pt modelId="{60D577FF-3788-4E9E-B12C-83831A832A9F}" type="pres">
      <dgm:prSet presAssocID="{BCED5C46-CEF4-4C19-94CD-BACAAC2CB8CE}" presName="root2" presStyleCnt="0"/>
      <dgm:spPr/>
      <dgm:t>
        <a:bodyPr/>
        <a:lstStyle/>
        <a:p>
          <a:endParaRPr/>
        </a:p>
      </dgm:t>
    </dgm:pt>
    <dgm:pt modelId="{5A4D70A2-DC2E-4FB1-99DB-A6BCB3B86B35}" type="pres">
      <dgm:prSet presAssocID="{BCED5C46-CEF4-4C19-94CD-BACAAC2CB8CE}" presName="LevelTwoTextNode" presStyleLbl="node3" presStyleIdx="5" presStyleCnt="9" custScaleX="61011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7BB2EB69-8272-4DB8-86B3-DCA1C3E6E6AA}" type="pres">
      <dgm:prSet presAssocID="{BCED5C46-CEF4-4C19-94CD-BACAAC2CB8CE}" presName="level3hierChild" presStyleCnt="0"/>
      <dgm:spPr/>
      <dgm:t>
        <a:bodyPr/>
        <a:lstStyle/>
        <a:p>
          <a:endParaRPr/>
        </a:p>
      </dgm:t>
    </dgm:pt>
    <dgm:pt modelId="{5E0F5D78-8011-425F-9848-4D3E75105EA0}" type="pres">
      <dgm:prSet presAssocID="{F7205133-5911-4C26-B343-7D5AB2F2C1F6}" presName="conn2-1" presStyleLbl="parChTrans1D3" presStyleIdx="6" presStyleCnt="9"/>
      <dgm:spPr/>
      <dgm:t>
        <a:bodyPr/>
        <a:lstStyle/>
        <a:p>
          <a:endParaRPr/>
        </a:p>
      </dgm:t>
    </dgm:pt>
    <dgm:pt modelId="{9B4C1C66-E56D-421C-B1B2-9288FB61A32E}" type="pres">
      <dgm:prSet presAssocID="{F7205133-5911-4C26-B343-7D5AB2F2C1F6}" presName="connTx" presStyleLbl="parChTrans1D3" presStyleIdx="6" presStyleCnt="9"/>
      <dgm:spPr/>
      <dgm:t>
        <a:bodyPr/>
        <a:lstStyle/>
        <a:p>
          <a:endParaRPr/>
        </a:p>
      </dgm:t>
    </dgm:pt>
    <dgm:pt modelId="{4707FD45-8D09-4DAE-AB4C-EC259FFD1B0E}" type="pres">
      <dgm:prSet presAssocID="{C917C051-4FFA-476E-B08A-0FAA1562BF5B}" presName="root2" presStyleCnt="0"/>
      <dgm:spPr/>
      <dgm:t>
        <a:bodyPr/>
        <a:lstStyle/>
        <a:p>
          <a:endParaRPr/>
        </a:p>
      </dgm:t>
    </dgm:pt>
    <dgm:pt modelId="{5BD72DFE-FB54-4086-8BFA-22F4F8DB7672}" type="pres">
      <dgm:prSet presAssocID="{C917C051-4FFA-476E-B08A-0FAA1562BF5B}" presName="LevelTwoTextNode" presStyleLbl="node3" presStyleIdx="6" presStyleCnt="9" custScaleX="61327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FDCD40B4-E052-4B2D-9E10-C796BD87BFA1}" type="pres">
      <dgm:prSet presAssocID="{C917C051-4FFA-476E-B08A-0FAA1562BF5B}" presName="level3hierChild" presStyleCnt="0"/>
      <dgm:spPr/>
      <dgm:t>
        <a:bodyPr/>
        <a:lstStyle/>
        <a:p>
          <a:endParaRPr/>
        </a:p>
      </dgm:t>
    </dgm:pt>
    <dgm:pt modelId="{6CCD2B8E-F893-4709-9B98-7A618EAB428E}" type="pres">
      <dgm:prSet presAssocID="{6BA42E93-ED18-47E3-AC53-1B6A18495AD6}" presName="conn2-1" presStyleLbl="parChTrans1D2" presStyleIdx="2" presStyleCnt="3"/>
      <dgm:spPr/>
      <dgm:t>
        <a:bodyPr/>
        <a:lstStyle/>
        <a:p>
          <a:endParaRPr/>
        </a:p>
      </dgm:t>
    </dgm:pt>
    <dgm:pt modelId="{9D627012-E2E6-44B6-A6BC-68F990B7A837}" type="pres">
      <dgm:prSet presAssocID="{6BA42E93-ED18-47E3-AC53-1B6A18495AD6}" presName="connTx" presStyleLbl="parChTrans1D2" presStyleIdx="2" presStyleCnt="3"/>
      <dgm:spPr/>
      <dgm:t>
        <a:bodyPr/>
        <a:lstStyle/>
        <a:p>
          <a:endParaRPr/>
        </a:p>
      </dgm:t>
    </dgm:pt>
    <dgm:pt modelId="{A5B6943D-2F8B-49A6-BEC8-89B3ABCC302F}" type="pres">
      <dgm:prSet presAssocID="{6CB08EBB-CFF7-4B30-BC3F-043745D72E9B}" presName="root2" presStyleCnt="0"/>
      <dgm:spPr/>
      <dgm:t>
        <a:bodyPr/>
        <a:lstStyle/>
        <a:p>
          <a:endParaRPr/>
        </a:p>
      </dgm:t>
    </dgm:pt>
    <dgm:pt modelId="{47FF7257-A674-4FFD-8E3B-5DE468837A0F}" type="pres">
      <dgm:prSet presAssocID="{6CB08EBB-CFF7-4B30-BC3F-043745D72E9B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73F26C27-BF6A-478F-9AE1-218FB834E4E8}" type="pres">
      <dgm:prSet presAssocID="{6CB08EBB-CFF7-4B30-BC3F-043745D72E9B}" presName="level3hierChild" presStyleCnt="0"/>
      <dgm:spPr/>
      <dgm:t>
        <a:bodyPr/>
        <a:lstStyle/>
        <a:p>
          <a:endParaRPr/>
        </a:p>
      </dgm:t>
    </dgm:pt>
    <dgm:pt modelId="{7E485D11-0DA6-4E78-A037-F5A8B486BA01}" type="pres">
      <dgm:prSet presAssocID="{34E54539-8C56-4997-98AC-9F8E6FBD2CF7}" presName="conn2-1" presStyleLbl="parChTrans1D3" presStyleIdx="7" presStyleCnt="9"/>
      <dgm:spPr/>
      <dgm:t>
        <a:bodyPr/>
        <a:lstStyle/>
        <a:p>
          <a:endParaRPr/>
        </a:p>
      </dgm:t>
    </dgm:pt>
    <dgm:pt modelId="{F84D876D-E3A8-4E9F-A62A-10F8B694EA7D}" type="pres">
      <dgm:prSet presAssocID="{34E54539-8C56-4997-98AC-9F8E6FBD2CF7}" presName="connTx" presStyleLbl="parChTrans1D3" presStyleIdx="7" presStyleCnt="9"/>
      <dgm:spPr/>
      <dgm:t>
        <a:bodyPr/>
        <a:lstStyle/>
        <a:p>
          <a:endParaRPr/>
        </a:p>
      </dgm:t>
    </dgm:pt>
    <dgm:pt modelId="{60C6CCF5-6DAF-4A59-9AF7-C3DCC0621D15}" type="pres">
      <dgm:prSet presAssocID="{70F377D7-5546-4C5B-91D2-5BC5CDF220AF}" presName="root2" presStyleCnt="0"/>
      <dgm:spPr/>
      <dgm:t>
        <a:bodyPr/>
        <a:lstStyle/>
        <a:p>
          <a:endParaRPr/>
        </a:p>
      </dgm:t>
    </dgm:pt>
    <dgm:pt modelId="{30F83E99-5A02-49D9-A763-ABC14CE99A24}" type="pres">
      <dgm:prSet presAssocID="{70F377D7-5546-4C5B-91D2-5BC5CDF220AF}" presName="LevelTwoTextNode" presStyleLbl="node3" presStyleIdx="7" presStyleCnt="9" custScaleX="291653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8E5BC6A1-9F25-4E27-B0DC-858D7655761C}" type="pres">
      <dgm:prSet presAssocID="{70F377D7-5546-4C5B-91D2-5BC5CDF220AF}" presName="level3hierChild" presStyleCnt="0"/>
      <dgm:spPr/>
      <dgm:t>
        <a:bodyPr/>
        <a:lstStyle/>
        <a:p>
          <a:endParaRPr/>
        </a:p>
      </dgm:t>
    </dgm:pt>
    <dgm:pt modelId="{07B34237-2C5F-47E2-9C8F-AFDE9F4A382C}" type="pres">
      <dgm:prSet presAssocID="{D1AC0376-FF0D-491A-8E1E-ABF12B9CAB26}" presName="conn2-1" presStyleLbl="parChTrans1D3" presStyleIdx="8" presStyleCnt="9"/>
      <dgm:spPr/>
      <dgm:t>
        <a:bodyPr/>
        <a:lstStyle/>
        <a:p>
          <a:endParaRPr/>
        </a:p>
      </dgm:t>
    </dgm:pt>
    <dgm:pt modelId="{03EE3111-047B-4161-817B-12DAC381B0E0}" type="pres">
      <dgm:prSet presAssocID="{D1AC0376-FF0D-491A-8E1E-ABF12B9CAB26}" presName="connTx" presStyleLbl="parChTrans1D3" presStyleIdx="8" presStyleCnt="9"/>
      <dgm:spPr/>
      <dgm:t>
        <a:bodyPr/>
        <a:lstStyle/>
        <a:p>
          <a:endParaRPr/>
        </a:p>
      </dgm:t>
    </dgm:pt>
    <dgm:pt modelId="{C6F37170-E8D5-48AF-98A0-AFCEA9A53E92}" type="pres">
      <dgm:prSet presAssocID="{7766362B-CC7E-4D9F-9D5E-0C16C045513E}" presName="root2" presStyleCnt="0"/>
      <dgm:spPr/>
      <dgm:t>
        <a:bodyPr/>
        <a:lstStyle/>
        <a:p>
          <a:endParaRPr/>
        </a:p>
      </dgm:t>
    </dgm:pt>
    <dgm:pt modelId="{B41E9622-362E-4AE1-9E08-9074DD091B7E}" type="pres">
      <dgm:prSet presAssocID="{7766362B-CC7E-4D9F-9D5E-0C16C045513E}" presName="LevelTwoTextNode" presStyleLbl="node3" presStyleIdx="8" presStyleCnt="9" custScaleX="293560">
        <dgm:presLayoutVars>
          <dgm:chPref val="3"/>
        </dgm:presLayoutVars>
      </dgm:prSet>
      <dgm:spPr/>
      <dgm:t>
        <a:bodyPr/>
        <a:lstStyle/>
        <a:p>
          <a:endParaRPr/>
        </a:p>
      </dgm:t>
    </dgm:pt>
    <dgm:pt modelId="{5DA38447-16D3-4714-B463-5E7659BFC851}" type="pres">
      <dgm:prSet presAssocID="{7766362B-CC7E-4D9F-9D5E-0C16C045513E}" presName="level3hierChild" presStyleCnt="0"/>
      <dgm:spPr/>
      <dgm:t>
        <a:bodyPr/>
        <a:lstStyle/>
        <a:p>
          <a:endParaRPr/>
        </a:p>
      </dgm:t>
    </dgm:pt>
  </dgm:ptLst>
  <dgm:cxnLst>
    <dgm:cxn modelId="{59A3B77E-94D0-4196-A9D6-5794127F9440}" type="presOf" srcId="{04C2A5D2-78D8-492F-9026-E765CC88C63E}" destId="{9186C022-31BF-422D-8B4D-07AD696C0F8D}" srcOrd="0" destOrd="0" presId="urn:microsoft.com/office/officeart/2008/layout/HorizontalMultiLevelHierarchy#1"/>
    <dgm:cxn modelId="{2CE96D90-1695-40F6-BE8A-2EB7557CB2D7}" type="presOf" srcId="{D1AC0376-FF0D-491A-8E1E-ABF12B9CAB26}" destId="{07B34237-2C5F-47E2-9C8F-AFDE9F4A382C}" srcOrd="0" destOrd="0" presId="urn:microsoft.com/office/officeart/2008/layout/HorizontalMultiLevelHierarchy#1"/>
    <dgm:cxn modelId="{4226F95B-D252-486D-B773-CBC64410EFE4}" type="presOf" srcId="{A6CD4684-E000-4A9C-877B-91A952D81322}" destId="{5125B9A7-7E1A-43C2-9BA8-9D53372402BA}" srcOrd="0" destOrd="0" presId="urn:microsoft.com/office/officeart/2008/layout/HorizontalMultiLevelHierarchy#1"/>
    <dgm:cxn modelId="{8F045760-BA6E-4226-9410-DE4B9AA96C03}" srcId="{6CB08EBB-CFF7-4B30-BC3F-043745D72E9B}" destId="{70F377D7-5546-4C5B-91D2-5BC5CDF220AF}" srcOrd="0" destOrd="0" parTransId="{34E54539-8C56-4997-98AC-9F8E6FBD2CF7}" sibTransId="{F73382E1-7A43-48D9-9450-CFBB75041EE2}"/>
    <dgm:cxn modelId="{6BC02345-3F97-4D11-969D-8F46F263A838}" type="presOf" srcId="{8BE459D8-C90C-45D9-B315-AF0C19C0C586}" destId="{95ECC39D-4AAD-4128-834C-614AE3B367D5}" srcOrd="0" destOrd="0" presId="urn:microsoft.com/office/officeart/2008/layout/HorizontalMultiLevelHierarchy#1"/>
    <dgm:cxn modelId="{8377DCD5-FEFD-4275-A177-DA5500DB641E}" type="presOf" srcId="{34E54539-8C56-4997-98AC-9F8E6FBD2CF7}" destId="{7E485D11-0DA6-4E78-A037-F5A8B486BA01}" srcOrd="0" destOrd="0" presId="urn:microsoft.com/office/officeart/2008/layout/HorizontalMultiLevelHierarchy#1"/>
    <dgm:cxn modelId="{76853C58-95BF-419A-B4D1-21F56EE758D2}" type="presOf" srcId="{5DB28B36-C154-4EA7-977A-81ED41BEDBEF}" destId="{5E4695B6-B806-4785-AE52-87408EB0D190}" srcOrd="0" destOrd="0" presId="urn:microsoft.com/office/officeart/2008/layout/HorizontalMultiLevelHierarchy#1"/>
    <dgm:cxn modelId="{9FCACBB9-5B03-4120-9A01-84E87F6DAB03}" type="presOf" srcId="{2AD2EED7-441B-46F1-8E3D-D49470525B1E}" destId="{A98077D6-E49D-4B3E-96FC-1C0F5A2461E6}" srcOrd="0" destOrd="0" presId="urn:microsoft.com/office/officeart/2008/layout/HorizontalMultiLevelHierarchy#1"/>
    <dgm:cxn modelId="{21329504-735E-4037-871E-DD99C2EE6414}" srcId="{049510A5-09F9-4ED9-B5E2-393AD0565A59}" destId="{6CB08EBB-CFF7-4B30-BC3F-043745D72E9B}" srcOrd="2" destOrd="0" parTransId="{6BA42E93-ED18-47E3-AC53-1B6A18495AD6}" sibTransId="{BB0562A1-674D-4C90-B799-651F8584F818}"/>
    <dgm:cxn modelId="{22C8AF58-7BE1-4AA0-9A99-BB61FAFD02A8}" type="presOf" srcId="{7766362B-CC7E-4D9F-9D5E-0C16C045513E}" destId="{B41E9622-362E-4AE1-9E08-9074DD091B7E}" srcOrd="0" destOrd="0" presId="urn:microsoft.com/office/officeart/2008/layout/HorizontalMultiLevelHierarchy#1"/>
    <dgm:cxn modelId="{722AF607-0B51-46C1-848C-79F30E5E9C91}" type="presOf" srcId="{70F377D7-5546-4C5B-91D2-5BC5CDF220AF}" destId="{30F83E99-5A02-49D9-A763-ABC14CE99A24}" srcOrd="0" destOrd="0" presId="urn:microsoft.com/office/officeart/2008/layout/HorizontalMultiLevelHierarchy#1"/>
    <dgm:cxn modelId="{9913EF00-184E-4F94-A97C-CF329D4E75EB}" srcId="{8BE459D8-C90C-45D9-B315-AF0C19C0C586}" destId="{2AD2EED7-441B-46F1-8E3D-D49470525B1E}" srcOrd="0" destOrd="0" parTransId="{5702CBEB-1D46-47A3-9403-2CE0C47A66C8}" sibTransId="{651398D0-5187-4DF5-9F23-6970E7D766FF}"/>
    <dgm:cxn modelId="{FA65AC60-C88B-4992-9BDF-9A759FFB82BE}" type="presOf" srcId="{B34E1655-25D2-4AFC-BF32-192F162A50B0}" destId="{01D91CD6-E7AC-44E0-8265-BC1D0521FF37}" srcOrd="0" destOrd="0" presId="urn:microsoft.com/office/officeart/2008/layout/HorizontalMultiLevelHierarchy#1"/>
    <dgm:cxn modelId="{1CF88261-6564-459C-ABC8-099580C56FDF}" type="presOf" srcId="{1BFF699C-3DC0-456A-88B2-DBD9D4BC2E32}" destId="{9C76A8BE-B117-4E7D-A1AF-126CB7EA526C}" srcOrd="1" destOrd="0" presId="urn:microsoft.com/office/officeart/2008/layout/HorizontalMultiLevelHierarchy#1"/>
    <dgm:cxn modelId="{317447B8-4017-429C-ACC7-70031B1BB230}" type="presOf" srcId="{6CB08EBB-CFF7-4B30-BC3F-043745D72E9B}" destId="{47FF7257-A674-4FFD-8E3B-5DE468837A0F}" srcOrd="0" destOrd="0" presId="urn:microsoft.com/office/officeart/2008/layout/HorizontalMultiLevelHierarchy#1"/>
    <dgm:cxn modelId="{90E30CFF-B246-49E1-9B50-B429CA0DA977}" type="presOf" srcId="{F7205133-5911-4C26-B343-7D5AB2F2C1F6}" destId="{5E0F5D78-8011-425F-9848-4D3E75105EA0}" srcOrd="0" destOrd="0" presId="urn:microsoft.com/office/officeart/2008/layout/HorizontalMultiLevelHierarchy#1"/>
    <dgm:cxn modelId="{226AC140-AF46-45D2-ABAD-2823879D86F5}" srcId="{8BE459D8-C90C-45D9-B315-AF0C19C0C586}" destId="{B34E1655-25D2-4AFC-BF32-192F162A50B0}" srcOrd="1" destOrd="0" parTransId="{74CC3D74-E3F4-446F-931F-A8CD0BC1040E}" sibTransId="{BCDBCE13-1F3C-44C0-9240-40C2FB80541E}"/>
    <dgm:cxn modelId="{27F49CD1-D905-45E3-B4B9-C71AF9DECB4E}" type="presOf" srcId="{6BA42E93-ED18-47E3-AC53-1B6A18495AD6}" destId="{9D627012-E2E6-44B6-A6BC-68F990B7A837}" srcOrd="1" destOrd="0" presId="urn:microsoft.com/office/officeart/2008/layout/HorizontalMultiLevelHierarchy#1"/>
    <dgm:cxn modelId="{11102283-8CB9-470C-8EF9-25F0B5FE6F82}" srcId="{8BE459D8-C90C-45D9-B315-AF0C19C0C586}" destId="{2A426C86-75FB-499F-8AC2-A5A1765060BB}" srcOrd="2" destOrd="0" parTransId="{5D231ADE-1902-43C9-93A8-BE6375CD16A5}" sibTransId="{38ADBBF9-8B43-4D7E-B0D3-FF92F2A2392A}"/>
    <dgm:cxn modelId="{24B7F1C6-AD84-400A-9724-62CAE934BD65}" type="presOf" srcId="{5702CBEB-1D46-47A3-9403-2CE0C47A66C8}" destId="{508592BB-CE2B-4642-9484-2F983B12C0F3}" srcOrd="0" destOrd="0" presId="urn:microsoft.com/office/officeart/2008/layout/HorizontalMultiLevelHierarchy#1"/>
    <dgm:cxn modelId="{3F1BF9BF-9CD3-4CE1-B9C7-1221A31CF01E}" type="presOf" srcId="{049510A5-09F9-4ED9-B5E2-393AD0565A59}" destId="{56B5539F-14AF-4907-A6E1-4D04B5577433}" srcOrd="0" destOrd="0" presId="urn:microsoft.com/office/officeart/2008/layout/HorizontalMultiLevelHierarchy#1"/>
    <dgm:cxn modelId="{D4273F23-A00B-4BEF-BB1C-6A3C186CAE35}" type="presOf" srcId="{6BA42E93-ED18-47E3-AC53-1B6A18495AD6}" destId="{6CCD2B8E-F893-4709-9B98-7A618EAB428E}" srcOrd="0" destOrd="0" presId="urn:microsoft.com/office/officeart/2008/layout/HorizontalMultiLevelHierarchy#1"/>
    <dgm:cxn modelId="{CBC37A67-F77C-4D7C-AE81-44D566A2CF21}" type="presOf" srcId="{3A1ADC82-678C-40CB-AC85-37915F48B0B9}" destId="{C47D559F-2B97-4C04-B094-941A28CB1633}" srcOrd="1" destOrd="0" presId="urn:microsoft.com/office/officeart/2008/layout/HorizontalMultiLevelHierarchy#1"/>
    <dgm:cxn modelId="{43F0E1F2-4390-4ACE-92CA-6411EA43794D}" type="presOf" srcId="{BCED5C46-CEF4-4C19-94CD-BACAAC2CB8CE}" destId="{5A4D70A2-DC2E-4FB1-99DB-A6BCB3B86B35}" srcOrd="0" destOrd="0" presId="urn:microsoft.com/office/officeart/2008/layout/HorizontalMultiLevelHierarchy#1"/>
    <dgm:cxn modelId="{692BFF52-41DB-4C17-B7BA-A7C484FA58C2}" type="presOf" srcId="{1BFF699C-3DC0-456A-88B2-DBD9D4BC2E32}" destId="{BC233E76-5088-4A03-9EB1-99EF8EC0DD62}" srcOrd="0" destOrd="0" presId="urn:microsoft.com/office/officeart/2008/layout/HorizontalMultiLevelHierarchy#1"/>
    <dgm:cxn modelId="{B4E395E6-C302-4ABD-9E7F-EB5DAA212B80}" type="presOf" srcId="{577452D5-EA54-4826-A492-70B99C6CE01D}" destId="{7B8D8D4A-1EE8-4D11-9A51-3198F6A3D7A3}" srcOrd="0" destOrd="0" presId="urn:microsoft.com/office/officeart/2008/layout/HorizontalMultiLevelHierarchy#1"/>
    <dgm:cxn modelId="{B93078AD-D29A-4331-BC6F-777B513CC151}" srcId="{5DB28B36-C154-4EA7-977A-81ED41BEDBEF}" destId="{C917C051-4FFA-476E-B08A-0FAA1562BF5B}" srcOrd="3" destOrd="0" parTransId="{F7205133-5911-4C26-B343-7D5AB2F2C1F6}" sibTransId="{9274E63E-EB17-4347-9043-5F3E1E596F47}"/>
    <dgm:cxn modelId="{100948AD-ECAA-40DB-925F-450B48704FC9}" type="presOf" srcId="{74CC3D74-E3F4-446F-931F-A8CD0BC1040E}" destId="{F7CE20F1-7EF4-4A46-AB0A-A9C8395D6EC9}" srcOrd="1" destOrd="0" presId="urn:microsoft.com/office/officeart/2008/layout/HorizontalMultiLevelHierarchy#1"/>
    <dgm:cxn modelId="{8C8E43D5-04AF-4F35-8BF2-E5B709C3F44B}" srcId="{6CB08EBB-CFF7-4B30-BC3F-043745D72E9B}" destId="{7766362B-CC7E-4D9F-9D5E-0C16C045513E}" srcOrd="1" destOrd="0" parTransId="{D1AC0376-FF0D-491A-8E1E-ABF12B9CAB26}" sibTransId="{2892E3E1-0781-4013-9977-41E127355194}"/>
    <dgm:cxn modelId="{CAFAF88F-1666-4C1A-9456-89325D19A5E0}" type="presOf" srcId="{34E54539-8C56-4997-98AC-9F8E6FBD2CF7}" destId="{F84D876D-E3A8-4E9F-A62A-10F8B694EA7D}" srcOrd="1" destOrd="0" presId="urn:microsoft.com/office/officeart/2008/layout/HorizontalMultiLevelHierarchy#1"/>
    <dgm:cxn modelId="{B3F67A5E-7FA5-4CA2-B487-47AC78806F66}" type="presOf" srcId="{C917C051-4FFA-476E-B08A-0FAA1562BF5B}" destId="{5BD72DFE-FB54-4086-8BFA-22F4F8DB7672}" srcOrd="0" destOrd="0" presId="urn:microsoft.com/office/officeart/2008/layout/HorizontalMultiLevelHierarchy#1"/>
    <dgm:cxn modelId="{7C1DAD50-02FB-4775-B1E8-1B46AEFBB8D1}" type="presOf" srcId="{5D231ADE-1902-43C9-93A8-BE6375CD16A5}" destId="{306C0982-1FA5-40B7-AD96-D941CCACA550}" srcOrd="0" destOrd="0" presId="urn:microsoft.com/office/officeart/2008/layout/HorizontalMultiLevelHierarchy#1"/>
    <dgm:cxn modelId="{80A0050B-41C9-42D6-BAE4-CFA34A466267}" type="presOf" srcId="{D1AC0376-FF0D-491A-8E1E-ABF12B9CAB26}" destId="{03EE3111-047B-4161-817B-12DAC381B0E0}" srcOrd="1" destOrd="0" presId="urn:microsoft.com/office/officeart/2008/layout/HorizontalMultiLevelHierarchy#1"/>
    <dgm:cxn modelId="{44D9DD57-31A8-4D7B-9640-B25FD439C284}" srcId="{049510A5-09F9-4ED9-B5E2-393AD0565A59}" destId="{8BE459D8-C90C-45D9-B315-AF0C19C0C586}" srcOrd="0" destOrd="0" parTransId="{3A1ADC82-678C-40CB-AC85-37915F48B0B9}" sibTransId="{8F7B6116-392C-4D12-A369-044C6C1AEC75}"/>
    <dgm:cxn modelId="{E9CE9EAB-4654-485E-8DC0-9AAED3D0E2B5}" type="presOf" srcId="{5D231ADE-1902-43C9-93A8-BE6375CD16A5}" destId="{A7DE9C32-F06E-47E9-9C62-BF2BF44CF2CE}" srcOrd="1" destOrd="0" presId="urn:microsoft.com/office/officeart/2008/layout/HorizontalMultiLevelHierarchy#1"/>
    <dgm:cxn modelId="{9671950D-E9F6-4F91-B9BA-668C3BFCE3DB}" srcId="{5DB28B36-C154-4EA7-977A-81ED41BEDBEF}" destId="{577452D5-EA54-4826-A492-70B99C6CE01D}" srcOrd="1" destOrd="0" parTransId="{04C2A5D2-78D8-492F-9026-E765CC88C63E}" sibTransId="{61D63B47-6377-403D-B400-AAAC293DA976}"/>
    <dgm:cxn modelId="{362BB3FD-9905-4565-B9F3-43BD4570A680}" type="presOf" srcId="{A6CD4684-E000-4A9C-877B-91A952D81322}" destId="{6EA24418-F0E4-40B8-A2C2-01919D8D927D}" srcOrd="1" destOrd="0" presId="urn:microsoft.com/office/officeart/2008/layout/HorizontalMultiLevelHierarchy#1"/>
    <dgm:cxn modelId="{A6A04EF7-BC6C-414B-9836-B185F4E80346}" srcId="{049510A5-09F9-4ED9-B5E2-393AD0565A59}" destId="{5DB28B36-C154-4EA7-977A-81ED41BEDBEF}" srcOrd="1" destOrd="0" parTransId="{A6CD4684-E000-4A9C-877B-91A952D81322}" sibTransId="{F81A2CAC-1D46-4A67-8212-CE4775F7E1F0}"/>
    <dgm:cxn modelId="{612C10BC-5145-4E22-B009-92D89A7A4477}" type="presOf" srcId="{F7205133-5911-4C26-B343-7D5AB2F2C1F6}" destId="{9B4C1C66-E56D-421C-B1B2-9288FB61A32E}" srcOrd="1" destOrd="0" presId="urn:microsoft.com/office/officeart/2008/layout/HorizontalMultiLevelHierarchy#1"/>
    <dgm:cxn modelId="{C5B7075B-E35B-49B8-88AB-B4D500D463F6}" type="presOf" srcId="{3EBBD8D5-C72A-4132-9531-92B2642AD51C}" destId="{B696FA3A-922F-4BE7-9D1F-8A521669A038}" srcOrd="1" destOrd="0" presId="urn:microsoft.com/office/officeart/2008/layout/HorizontalMultiLevelHierarchy#1"/>
    <dgm:cxn modelId="{3A0E8260-C5B3-4F33-8A53-638AB99972C7}" type="presOf" srcId="{3A1ADC82-678C-40CB-AC85-37915F48B0B9}" destId="{8826E892-98B2-424A-9127-424DC032D67D}" srcOrd="0" destOrd="0" presId="urn:microsoft.com/office/officeart/2008/layout/HorizontalMultiLevelHierarchy#1"/>
    <dgm:cxn modelId="{4071C4A4-597A-44EC-B58F-49A4607BADD3}" srcId="{5DB28B36-C154-4EA7-977A-81ED41BEDBEF}" destId="{7900AC01-A6AB-4ED9-9A29-BD12C37F9E68}" srcOrd="0" destOrd="0" parTransId="{3EBBD8D5-C72A-4132-9531-92B2642AD51C}" sibTransId="{F1B2E154-C899-4ADA-9890-E41A40383E3D}"/>
    <dgm:cxn modelId="{937DBCA4-A9F6-4C11-ADA0-CA8DF0C519F6}" type="presOf" srcId="{74CC3D74-E3F4-446F-931F-A8CD0BC1040E}" destId="{B034580E-322C-488D-9326-1D074F82964C}" srcOrd="0" destOrd="0" presId="urn:microsoft.com/office/officeart/2008/layout/HorizontalMultiLevelHierarchy#1"/>
    <dgm:cxn modelId="{20154228-484F-4026-9563-BF9912218BE1}" type="presOf" srcId="{3EBBD8D5-C72A-4132-9531-92B2642AD51C}" destId="{7D583C35-0874-4627-9C95-9A910CE37B08}" srcOrd="0" destOrd="0" presId="urn:microsoft.com/office/officeart/2008/layout/HorizontalMultiLevelHierarchy#1"/>
    <dgm:cxn modelId="{B33A2BCA-73FA-412D-8F72-5067BBA35541}" type="presOf" srcId="{7900AC01-A6AB-4ED9-9A29-BD12C37F9E68}" destId="{D26B7D3B-C674-4814-946A-3718CB8AF904}" srcOrd="0" destOrd="0" presId="urn:microsoft.com/office/officeart/2008/layout/HorizontalMultiLevelHierarchy#1"/>
    <dgm:cxn modelId="{90525E24-F51C-4AE4-8095-E90B5AD31925}" type="presOf" srcId="{04C2A5D2-78D8-492F-9026-E765CC88C63E}" destId="{CB543347-9923-49A2-AA69-6CFED6FD8A50}" srcOrd="1" destOrd="0" presId="urn:microsoft.com/office/officeart/2008/layout/HorizontalMultiLevelHierarchy#1"/>
    <dgm:cxn modelId="{209F3257-D530-41E0-9EA3-B42484FCB6C4}" type="presOf" srcId="{5702CBEB-1D46-47A3-9403-2CE0C47A66C8}" destId="{C7790B18-76F0-49CB-8063-3B67E466DBD4}" srcOrd="1" destOrd="0" presId="urn:microsoft.com/office/officeart/2008/layout/HorizontalMultiLevelHierarchy#1"/>
    <dgm:cxn modelId="{EB3CEA5F-C9C4-4FFD-B013-FD33B9966D96}" srcId="{5DB28B36-C154-4EA7-977A-81ED41BEDBEF}" destId="{BCED5C46-CEF4-4C19-94CD-BACAAC2CB8CE}" srcOrd="2" destOrd="0" parTransId="{1BFF699C-3DC0-456A-88B2-DBD9D4BC2E32}" sibTransId="{AA8AF603-1B6D-4A79-989A-7C4CCBAAF371}"/>
    <dgm:cxn modelId="{25BE42A7-8273-449D-883D-FAC0F874CFE7}" type="presOf" srcId="{2A426C86-75FB-499F-8AC2-A5A1765060BB}" destId="{0E94BB0E-92FF-40A1-9D83-FDA9B6BF1B00}" srcOrd="0" destOrd="0" presId="urn:microsoft.com/office/officeart/2008/layout/HorizontalMultiLevelHierarchy#1"/>
    <dgm:cxn modelId="{D376ABA0-06E9-4DF4-8F07-F0FE664699F0}" type="presOf" srcId="{B0A5C899-A84D-443B-BB1E-E3FC875E6E47}" destId="{40608111-6C09-447B-A13D-D2DE9F093832}" srcOrd="0" destOrd="0" presId="urn:microsoft.com/office/officeart/2008/layout/HorizontalMultiLevelHierarchy#1"/>
    <dgm:cxn modelId="{A1E8C88D-40CE-4804-972B-07F9C49F4F8C}" srcId="{B0A5C899-A84D-443B-BB1E-E3FC875E6E47}" destId="{049510A5-09F9-4ED9-B5E2-393AD0565A59}" srcOrd="0" destOrd="0" parTransId="{D5699122-5295-4C24-9495-C61329B92C4D}" sibTransId="{688BAD81-E83E-4081-88AC-A46A3FA10C4E}"/>
    <dgm:cxn modelId="{03D25AC8-B728-4AF9-A848-38F279B16041}" type="presParOf" srcId="{40608111-6C09-447B-A13D-D2DE9F093832}" destId="{928D126E-000F-422E-873E-30A7DDF57734}" srcOrd="0" destOrd="0" presId="urn:microsoft.com/office/officeart/2008/layout/HorizontalMultiLevelHierarchy#1"/>
    <dgm:cxn modelId="{EAFC7500-DE29-4268-8737-59C4C01F151A}" type="presParOf" srcId="{928D126E-000F-422E-873E-30A7DDF57734}" destId="{56B5539F-14AF-4907-A6E1-4D04B5577433}" srcOrd="0" destOrd="0" presId="urn:microsoft.com/office/officeart/2008/layout/HorizontalMultiLevelHierarchy#1"/>
    <dgm:cxn modelId="{5E98A0B9-0ECE-469A-8F87-AB1CBBC7AB49}" type="presParOf" srcId="{928D126E-000F-422E-873E-30A7DDF57734}" destId="{6D3A74D0-28BE-4F91-A2DB-CECA80CB32E2}" srcOrd="1" destOrd="0" presId="urn:microsoft.com/office/officeart/2008/layout/HorizontalMultiLevelHierarchy#1"/>
    <dgm:cxn modelId="{5A711688-329D-4A20-A022-9541B678F858}" type="presParOf" srcId="{6D3A74D0-28BE-4F91-A2DB-CECA80CB32E2}" destId="{8826E892-98B2-424A-9127-424DC032D67D}" srcOrd="0" destOrd="0" presId="urn:microsoft.com/office/officeart/2008/layout/HorizontalMultiLevelHierarchy#1"/>
    <dgm:cxn modelId="{8683AEC7-C704-4054-BE5D-FF77B84C51E3}" type="presParOf" srcId="{8826E892-98B2-424A-9127-424DC032D67D}" destId="{C47D559F-2B97-4C04-B094-941A28CB1633}" srcOrd="0" destOrd="0" presId="urn:microsoft.com/office/officeart/2008/layout/HorizontalMultiLevelHierarchy#1"/>
    <dgm:cxn modelId="{F4A87048-2354-4066-8213-963511743816}" type="presParOf" srcId="{6D3A74D0-28BE-4F91-A2DB-CECA80CB32E2}" destId="{1FA2D676-4BFC-4789-965F-76BC2DF8957A}" srcOrd="1" destOrd="0" presId="urn:microsoft.com/office/officeart/2008/layout/HorizontalMultiLevelHierarchy#1"/>
    <dgm:cxn modelId="{8BE6B5D3-A76E-4989-B69A-B518F0524311}" type="presParOf" srcId="{1FA2D676-4BFC-4789-965F-76BC2DF8957A}" destId="{95ECC39D-4AAD-4128-834C-614AE3B367D5}" srcOrd="0" destOrd="0" presId="urn:microsoft.com/office/officeart/2008/layout/HorizontalMultiLevelHierarchy#1"/>
    <dgm:cxn modelId="{69A25B80-819B-4ECC-8230-3F9A02B6CECA}" type="presParOf" srcId="{1FA2D676-4BFC-4789-965F-76BC2DF8957A}" destId="{A2B72280-E5C3-4713-BF74-1EDD57996BBC}" srcOrd="1" destOrd="0" presId="urn:microsoft.com/office/officeart/2008/layout/HorizontalMultiLevelHierarchy#1"/>
    <dgm:cxn modelId="{C1AC9D77-13A7-42BC-B5E4-D11C951A22F2}" type="presParOf" srcId="{A2B72280-E5C3-4713-BF74-1EDD57996BBC}" destId="{508592BB-CE2B-4642-9484-2F983B12C0F3}" srcOrd="0" destOrd="0" presId="urn:microsoft.com/office/officeart/2008/layout/HorizontalMultiLevelHierarchy#1"/>
    <dgm:cxn modelId="{C829C4CE-3A5F-43A1-BD03-33D660164B9E}" type="presParOf" srcId="{508592BB-CE2B-4642-9484-2F983B12C0F3}" destId="{C7790B18-76F0-49CB-8063-3B67E466DBD4}" srcOrd="0" destOrd="0" presId="urn:microsoft.com/office/officeart/2008/layout/HorizontalMultiLevelHierarchy#1"/>
    <dgm:cxn modelId="{0A5BD422-71F7-4D77-8F41-B1DDB8EEE64C}" type="presParOf" srcId="{A2B72280-E5C3-4713-BF74-1EDD57996BBC}" destId="{594D8D06-FB3B-4691-B78F-10598A8F915A}" srcOrd="1" destOrd="0" presId="urn:microsoft.com/office/officeart/2008/layout/HorizontalMultiLevelHierarchy#1"/>
    <dgm:cxn modelId="{D8D00F78-3F99-4027-A5BC-30696CD82EE6}" type="presParOf" srcId="{594D8D06-FB3B-4691-B78F-10598A8F915A}" destId="{A98077D6-E49D-4B3E-96FC-1C0F5A2461E6}" srcOrd="0" destOrd="0" presId="urn:microsoft.com/office/officeart/2008/layout/HorizontalMultiLevelHierarchy#1"/>
    <dgm:cxn modelId="{6F4F8140-2D21-4314-B1FC-4F254FE77A9D}" type="presParOf" srcId="{594D8D06-FB3B-4691-B78F-10598A8F915A}" destId="{8F19E348-E00A-4400-BB19-CE3B7A0A095B}" srcOrd="1" destOrd="0" presId="urn:microsoft.com/office/officeart/2008/layout/HorizontalMultiLevelHierarchy#1"/>
    <dgm:cxn modelId="{86E1FE76-CE2C-4E7D-80B9-7B3D1FD99DE8}" type="presParOf" srcId="{A2B72280-E5C3-4713-BF74-1EDD57996BBC}" destId="{B034580E-322C-488D-9326-1D074F82964C}" srcOrd="2" destOrd="0" presId="urn:microsoft.com/office/officeart/2008/layout/HorizontalMultiLevelHierarchy#1"/>
    <dgm:cxn modelId="{B55B00AD-73EC-4DDD-941B-AC1F619EF324}" type="presParOf" srcId="{B034580E-322C-488D-9326-1D074F82964C}" destId="{F7CE20F1-7EF4-4A46-AB0A-A9C8395D6EC9}" srcOrd="0" destOrd="0" presId="urn:microsoft.com/office/officeart/2008/layout/HorizontalMultiLevelHierarchy#1"/>
    <dgm:cxn modelId="{542032E4-D57A-4F91-9F94-BEAB2B8B3749}" type="presParOf" srcId="{A2B72280-E5C3-4713-BF74-1EDD57996BBC}" destId="{1B446D65-50E8-47AD-A25B-0AF83C12B49E}" srcOrd="3" destOrd="0" presId="urn:microsoft.com/office/officeart/2008/layout/HorizontalMultiLevelHierarchy#1"/>
    <dgm:cxn modelId="{D128A009-76EE-4D21-96F5-EFECE9CBC283}" type="presParOf" srcId="{1B446D65-50E8-47AD-A25B-0AF83C12B49E}" destId="{01D91CD6-E7AC-44E0-8265-BC1D0521FF37}" srcOrd="0" destOrd="0" presId="urn:microsoft.com/office/officeart/2008/layout/HorizontalMultiLevelHierarchy#1"/>
    <dgm:cxn modelId="{30268D03-C8A7-4F94-8703-105D1565BCF8}" type="presParOf" srcId="{1B446D65-50E8-47AD-A25B-0AF83C12B49E}" destId="{C4B476F7-2E3C-4C3D-BF83-AD2E9040845C}" srcOrd="1" destOrd="0" presId="urn:microsoft.com/office/officeart/2008/layout/HorizontalMultiLevelHierarchy#1"/>
    <dgm:cxn modelId="{9F8EF586-24E4-4003-9AEC-5D8594131136}" type="presParOf" srcId="{A2B72280-E5C3-4713-BF74-1EDD57996BBC}" destId="{306C0982-1FA5-40B7-AD96-D941CCACA550}" srcOrd="4" destOrd="0" presId="urn:microsoft.com/office/officeart/2008/layout/HorizontalMultiLevelHierarchy#1"/>
    <dgm:cxn modelId="{A566B36F-6DBA-44E0-B73B-A281B3F33CD6}" type="presParOf" srcId="{306C0982-1FA5-40B7-AD96-D941CCACA550}" destId="{A7DE9C32-F06E-47E9-9C62-BF2BF44CF2CE}" srcOrd="0" destOrd="0" presId="urn:microsoft.com/office/officeart/2008/layout/HorizontalMultiLevelHierarchy#1"/>
    <dgm:cxn modelId="{657CC0F5-BB1D-4D8A-BE10-C9E7B49F68C3}" type="presParOf" srcId="{A2B72280-E5C3-4713-BF74-1EDD57996BBC}" destId="{60245E04-AEAC-400A-B83E-C4390E5D8EDB}" srcOrd="5" destOrd="0" presId="urn:microsoft.com/office/officeart/2008/layout/HorizontalMultiLevelHierarchy#1"/>
    <dgm:cxn modelId="{BE4A98FE-FB83-430F-9892-B2FC181A4462}" type="presParOf" srcId="{60245E04-AEAC-400A-B83E-C4390E5D8EDB}" destId="{0E94BB0E-92FF-40A1-9D83-FDA9B6BF1B00}" srcOrd="0" destOrd="0" presId="urn:microsoft.com/office/officeart/2008/layout/HorizontalMultiLevelHierarchy#1"/>
    <dgm:cxn modelId="{AB120CCF-177A-463C-AE25-3883EA6132A4}" type="presParOf" srcId="{60245E04-AEAC-400A-B83E-C4390E5D8EDB}" destId="{D6EED4A6-3066-40EC-989E-79A11CEAB1F2}" srcOrd="1" destOrd="0" presId="urn:microsoft.com/office/officeart/2008/layout/HorizontalMultiLevelHierarchy#1"/>
    <dgm:cxn modelId="{FE76E7A8-1ACE-49B9-90A6-AC7032AF1F94}" type="presParOf" srcId="{6D3A74D0-28BE-4F91-A2DB-CECA80CB32E2}" destId="{5125B9A7-7E1A-43C2-9BA8-9D53372402BA}" srcOrd="2" destOrd="0" presId="urn:microsoft.com/office/officeart/2008/layout/HorizontalMultiLevelHierarchy#1"/>
    <dgm:cxn modelId="{91B3DB6C-397B-41CC-A65D-827D6BE991A1}" type="presParOf" srcId="{5125B9A7-7E1A-43C2-9BA8-9D53372402BA}" destId="{6EA24418-F0E4-40B8-A2C2-01919D8D927D}" srcOrd="0" destOrd="0" presId="urn:microsoft.com/office/officeart/2008/layout/HorizontalMultiLevelHierarchy#1"/>
    <dgm:cxn modelId="{EA913A58-18ED-420C-90F5-29F7F73C072D}" type="presParOf" srcId="{6D3A74D0-28BE-4F91-A2DB-CECA80CB32E2}" destId="{DDBBDA22-517B-4490-9F9E-BD5BBA29BBA9}" srcOrd="3" destOrd="0" presId="urn:microsoft.com/office/officeart/2008/layout/HorizontalMultiLevelHierarchy#1"/>
    <dgm:cxn modelId="{5DD12F87-16FC-4128-ADA2-09342858A0FC}" type="presParOf" srcId="{DDBBDA22-517B-4490-9F9E-BD5BBA29BBA9}" destId="{5E4695B6-B806-4785-AE52-87408EB0D190}" srcOrd="0" destOrd="0" presId="urn:microsoft.com/office/officeart/2008/layout/HorizontalMultiLevelHierarchy#1"/>
    <dgm:cxn modelId="{5A3A590E-766F-4650-82C8-54EEC5E25630}" type="presParOf" srcId="{DDBBDA22-517B-4490-9F9E-BD5BBA29BBA9}" destId="{A3E7C3EC-9759-422C-A2C1-DF059D9F0576}" srcOrd="1" destOrd="0" presId="urn:microsoft.com/office/officeart/2008/layout/HorizontalMultiLevelHierarchy#1"/>
    <dgm:cxn modelId="{8CE92EB7-97DF-4C87-845E-BF52A826329B}" type="presParOf" srcId="{A3E7C3EC-9759-422C-A2C1-DF059D9F0576}" destId="{7D583C35-0874-4627-9C95-9A910CE37B08}" srcOrd="0" destOrd="0" presId="urn:microsoft.com/office/officeart/2008/layout/HorizontalMultiLevelHierarchy#1"/>
    <dgm:cxn modelId="{29E85F02-8DE3-45D8-8318-FC635854EC98}" type="presParOf" srcId="{7D583C35-0874-4627-9C95-9A910CE37B08}" destId="{B696FA3A-922F-4BE7-9D1F-8A521669A038}" srcOrd="0" destOrd="0" presId="urn:microsoft.com/office/officeart/2008/layout/HorizontalMultiLevelHierarchy#1"/>
    <dgm:cxn modelId="{0851B4EE-B222-4E47-9E61-1E9ABF0F7872}" type="presParOf" srcId="{A3E7C3EC-9759-422C-A2C1-DF059D9F0576}" destId="{DA718560-5B45-4C97-8630-339FB3B4DA16}" srcOrd="1" destOrd="0" presId="urn:microsoft.com/office/officeart/2008/layout/HorizontalMultiLevelHierarchy#1"/>
    <dgm:cxn modelId="{F4533555-38B5-46E7-AD66-B7D5E3DC9D23}" type="presParOf" srcId="{DA718560-5B45-4C97-8630-339FB3B4DA16}" destId="{D26B7D3B-C674-4814-946A-3718CB8AF904}" srcOrd="0" destOrd="0" presId="urn:microsoft.com/office/officeart/2008/layout/HorizontalMultiLevelHierarchy#1"/>
    <dgm:cxn modelId="{F6B8CA3D-48B5-40DB-A687-71B434FD1A0C}" type="presParOf" srcId="{DA718560-5B45-4C97-8630-339FB3B4DA16}" destId="{0C69D63F-56D6-46A7-B964-3D095795CB8C}" srcOrd="1" destOrd="0" presId="urn:microsoft.com/office/officeart/2008/layout/HorizontalMultiLevelHierarchy#1"/>
    <dgm:cxn modelId="{174EB9E6-5DF9-4703-9E0F-95C6ADF6093E}" type="presParOf" srcId="{A3E7C3EC-9759-422C-A2C1-DF059D9F0576}" destId="{9186C022-31BF-422D-8B4D-07AD696C0F8D}" srcOrd="2" destOrd="0" presId="urn:microsoft.com/office/officeart/2008/layout/HorizontalMultiLevelHierarchy#1"/>
    <dgm:cxn modelId="{66AC8F2E-2261-4BD5-BF06-859637E74D03}" type="presParOf" srcId="{9186C022-31BF-422D-8B4D-07AD696C0F8D}" destId="{CB543347-9923-49A2-AA69-6CFED6FD8A50}" srcOrd="0" destOrd="0" presId="urn:microsoft.com/office/officeart/2008/layout/HorizontalMultiLevelHierarchy#1"/>
    <dgm:cxn modelId="{9169662D-6D57-4566-919D-FEA453F37A59}" type="presParOf" srcId="{A3E7C3EC-9759-422C-A2C1-DF059D9F0576}" destId="{64B3B56F-6277-460F-A4B6-D38ED6B45A61}" srcOrd="3" destOrd="0" presId="urn:microsoft.com/office/officeart/2008/layout/HorizontalMultiLevelHierarchy#1"/>
    <dgm:cxn modelId="{0B57ABDF-D3A2-4F74-ACB8-AC44DABD27AA}" type="presParOf" srcId="{64B3B56F-6277-460F-A4B6-D38ED6B45A61}" destId="{7B8D8D4A-1EE8-4D11-9A51-3198F6A3D7A3}" srcOrd="0" destOrd="0" presId="urn:microsoft.com/office/officeart/2008/layout/HorizontalMultiLevelHierarchy#1"/>
    <dgm:cxn modelId="{1D86AD02-53CF-4F52-8E5A-B5B293740BC9}" type="presParOf" srcId="{64B3B56F-6277-460F-A4B6-D38ED6B45A61}" destId="{CD006336-7993-4BC4-8055-874B91958FF1}" srcOrd="1" destOrd="0" presId="urn:microsoft.com/office/officeart/2008/layout/HorizontalMultiLevelHierarchy#1"/>
    <dgm:cxn modelId="{603D277F-A0C5-497D-8DD8-9AF5C5B557C0}" type="presParOf" srcId="{A3E7C3EC-9759-422C-A2C1-DF059D9F0576}" destId="{BC233E76-5088-4A03-9EB1-99EF8EC0DD62}" srcOrd="4" destOrd="0" presId="urn:microsoft.com/office/officeart/2008/layout/HorizontalMultiLevelHierarchy#1"/>
    <dgm:cxn modelId="{EB24759D-1513-4F9E-B0FD-8C8B72D48C5D}" type="presParOf" srcId="{BC233E76-5088-4A03-9EB1-99EF8EC0DD62}" destId="{9C76A8BE-B117-4E7D-A1AF-126CB7EA526C}" srcOrd="0" destOrd="0" presId="urn:microsoft.com/office/officeart/2008/layout/HorizontalMultiLevelHierarchy#1"/>
    <dgm:cxn modelId="{8B8F5555-546B-4D79-A5B5-CB663F0FE502}" type="presParOf" srcId="{A3E7C3EC-9759-422C-A2C1-DF059D9F0576}" destId="{60D577FF-3788-4E9E-B12C-83831A832A9F}" srcOrd="5" destOrd="0" presId="urn:microsoft.com/office/officeart/2008/layout/HorizontalMultiLevelHierarchy#1"/>
    <dgm:cxn modelId="{791DBFB9-0FE8-42E0-A224-3A09EE3CAB86}" type="presParOf" srcId="{60D577FF-3788-4E9E-B12C-83831A832A9F}" destId="{5A4D70A2-DC2E-4FB1-99DB-A6BCB3B86B35}" srcOrd="0" destOrd="0" presId="urn:microsoft.com/office/officeart/2008/layout/HorizontalMultiLevelHierarchy#1"/>
    <dgm:cxn modelId="{C1FDB063-8F16-4667-9062-CAAD7ED511FE}" type="presParOf" srcId="{60D577FF-3788-4E9E-B12C-83831A832A9F}" destId="{7BB2EB69-8272-4DB8-86B3-DCA1C3E6E6AA}" srcOrd="1" destOrd="0" presId="urn:microsoft.com/office/officeart/2008/layout/HorizontalMultiLevelHierarchy#1"/>
    <dgm:cxn modelId="{D38780F9-8D36-4962-8004-B3C90378C5AA}" type="presParOf" srcId="{A3E7C3EC-9759-422C-A2C1-DF059D9F0576}" destId="{5E0F5D78-8011-425F-9848-4D3E75105EA0}" srcOrd="6" destOrd="0" presId="urn:microsoft.com/office/officeart/2008/layout/HorizontalMultiLevelHierarchy#1"/>
    <dgm:cxn modelId="{FA23FD24-F459-4AC1-B264-46E5D31232E9}" type="presParOf" srcId="{5E0F5D78-8011-425F-9848-4D3E75105EA0}" destId="{9B4C1C66-E56D-421C-B1B2-9288FB61A32E}" srcOrd="0" destOrd="0" presId="urn:microsoft.com/office/officeart/2008/layout/HorizontalMultiLevelHierarchy#1"/>
    <dgm:cxn modelId="{82E36ED2-309B-46C8-89C0-2FEB03E2D6BA}" type="presParOf" srcId="{A3E7C3EC-9759-422C-A2C1-DF059D9F0576}" destId="{4707FD45-8D09-4DAE-AB4C-EC259FFD1B0E}" srcOrd="7" destOrd="0" presId="urn:microsoft.com/office/officeart/2008/layout/HorizontalMultiLevelHierarchy#1"/>
    <dgm:cxn modelId="{23A6D49B-57DA-4D65-8AD4-E41B440CD15F}" type="presParOf" srcId="{4707FD45-8D09-4DAE-AB4C-EC259FFD1B0E}" destId="{5BD72DFE-FB54-4086-8BFA-22F4F8DB7672}" srcOrd="0" destOrd="0" presId="urn:microsoft.com/office/officeart/2008/layout/HorizontalMultiLevelHierarchy#1"/>
    <dgm:cxn modelId="{EA31E4E0-6A22-489F-BFF3-290A16004961}" type="presParOf" srcId="{4707FD45-8D09-4DAE-AB4C-EC259FFD1B0E}" destId="{FDCD40B4-E052-4B2D-9E10-C796BD87BFA1}" srcOrd="1" destOrd="0" presId="urn:microsoft.com/office/officeart/2008/layout/HorizontalMultiLevelHierarchy#1"/>
    <dgm:cxn modelId="{AD9FC8EF-E333-401C-9794-6F98FED94308}" type="presParOf" srcId="{6D3A74D0-28BE-4F91-A2DB-CECA80CB32E2}" destId="{6CCD2B8E-F893-4709-9B98-7A618EAB428E}" srcOrd="4" destOrd="0" presId="urn:microsoft.com/office/officeart/2008/layout/HorizontalMultiLevelHierarchy#1"/>
    <dgm:cxn modelId="{0088D238-9EA2-4DE6-82D6-F1CD69D0427F}" type="presParOf" srcId="{6CCD2B8E-F893-4709-9B98-7A618EAB428E}" destId="{9D627012-E2E6-44B6-A6BC-68F990B7A837}" srcOrd="0" destOrd="0" presId="urn:microsoft.com/office/officeart/2008/layout/HorizontalMultiLevelHierarchy#1"/>
    <dgm:cxn modelId="{FAB384BC-BB73-456E-85AE-9D246E8A907C}" type="presParOf" srcId="{6D3A74D0-28BE-4F91-A2DB-CECA80CB32E2}" destId="{A5B6943D-2F8B-49A6-BEC8-89B3ABCC302F}" srcOrd="5" destOrd="0" presId="urn:microsoft.com/office/officeart/2008/layout/HorizontalMultiLevelHierarchy#1"/>
    <dgm:cxn modelId="{A0135DD6-0056-4438-913B-5A86A3A71E1C}" type="presParOf" srcId="{A5B6943D-2F8B-49A6-BEC8-89B3ABCC302F}" destId="{47FF7257-A674-4FFD-8E3B-5DE468837A0F}" srcOrd="0" destOrd="0" presId="urn:microsoft.com/office/officeart/2008/layout/HorizontalMultiLevelHierarchy#1"/>
    <dgm:cxn modelId="{BC8D95E7-7E0A-44DB-B1FC-3B88F0C54D32}" type="presParOf" srcId="{A5B6943D-2F8B-49A6-BEC8-89B3ABCC302F}" destId="{73F26C27-BF6A-478F-9AE1-218FB834E4E8}" srcOrd="1" destOrd="0" presId="urn:microsoft.com/office/officeart/2008/layout/HorizontalMultiLevelHierarchy#1"/>
    <dgm:cxn modelId="{295D94ED-9184-40D5-BFD0-7DE1BC26C5E8}" type="presParOf" srcId="{73F26C27-BF6A-478F-9AE1-218FB834E4E8}" destId="{7E485D11-0DA6-4E78-A037-F5A8B486BA01}" srcOrd="0" destOrd="0" presId="urn:microsoft.com/office/officeart/2008/layout/HorizontalMultiLevelHierarchy#1"/>
    <dgm:cxn modelId="{E7B5B273-C98E-440B-B422-0F805E9CE63D}" type="presParOf" srcId="{7E485D11-0DA6-4E78-A037-F5A8B486BA01}" destId="{F84D876D-E3A8-4E9F-A62A-10F8B694EA7D}" srcOrd="0" destOrd="0" presId="urn:microsoft.com/office/officeart/2008/layout/HorizontalMultiLevelHierarchy#1"/>
    <dgm:cxn modelId="{1864729A-F1F1-4655-A8A1-BDE4D446D7BA}" type="presParOf" srcId="{73F26C27-BF6A-478F-9AE1-218FB834E4E8}" destId="{60C6CCF5-6DAF-4A59-9AF7-C3DCC0621D15}" srcOrd="1" destOrd="0" presId="urn:microsoft.com/office/officeart/2008/layout/HorizontalMultiLevelHierarchy#1"/>
    <dgm:cxn modelId="{AA6DFDD9-FF8E-403A-87F5-A91E0F88D9C2}" type="presParOf" srcId="{60C6CCF5-6DAF-4A59-9AF7-C3DCC0621D15}" destId="{30F83E99-5A02-49D9-A763-ABC14CE99A24}" srcOrd="0" destOrd="0" presId="urn:microsoft.com/office/officeart/2008/layout/HorizontalMultiLevelHierarchy#1"/>
    <dgm:cxn modelId="{EB65628C-CB5D-4E27-AC31-9EF72D5E510A}" type="presParOf" srcId="{60C6CCF5-6DAF-4A59-9AF7-C3DCC0621D15}" destId="{8E5BC6A1-9F25-4E27-B0DC-858D7655761C}" srcOrd="1" destOrd="0" presId="urn:microsoft.com/office/officeart/2008/layout/HorizontalMultiLevelHierarchy#1"/>
    <dgm:cxn modelId="{311074D0-D390-4227-AF35-CCB383F4DBDC}" type="presParOf" srcId="{73F26C27-BF6A-478F-9AE1-218FB834E4E8}" destId="{07B34237-2C5F-47E2-9C8F-AFDE9F4A382C}" srcOrd="2" destOrd="0" presId="urn:microsoft.com/office/officeart/2008/layout/HorizontalMultiLevelHierarchy#1"/>
    <dgm:cxn modelId="{29FA590F-76EF-4565-AB74-8F7F1E23CCA1}" type="presParOf" srcId="{07B34237-2C5F-47E2-9C8F-AFDE9F4A382C}" destId="{03EE3111-047B-4161-817B-12DAC381B0E0}" srcOrd="0" destOrd="0" presId="urn:microsoft.com/office/officeart/2008/layout/HorizontalMultiLevelHierarchy#1"/>
    <dgm:cxn modelId="{E8E8ECC8-7F00-4B41-ABFB-48B7BF833D9B}" type="presParOf" srcId="{73F26C27-BF6A-478F-9AE1-218FB834E4E8}" destId="{C6F37170-E8D5-48AF-98A0-AFCEA9A53E92}" srcOrd="3" destOrd="0" presId="urn:microsoft.com/office/officeart/2008/layout/HorizontalMultiLevelHierarchy#1"/>
    <dgm:cxn modelId="{E16E6FBD-24EC-4640-8E66-4C9FE36B2539}" type="presParOf" srcId="{C6F37170-E8D5-48AF-98A0-AFCEA9A53E92}" destId="{B41E9622-362E-4AE1-9E08-9074DD091B7E}" srcOrd="0" destOrd="0" presId="urn:microsoft.com/office/officeart/2008/layout/HorizontalMultiLevelHierarchy#1"/>
    <dgm:cxn modelId="{3AC77505-3762-4ECF-BAF2-83C6BA7C89B4}" type="presParOf" srcId="{C6F37170-E8D5-48AF-98A0-AFCEA9A53E92}" destId="{5DA38447-16D3-4714-B463-5E7659BFC851}" srcOrd="1" destOrd="0" presId="urn:microsoft.com/office/officeart/2008/layout/HorizontalMultiLevelHierarchy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8826E892-98B2-424A-9127-424DC032D67D}">
      <dsp:nvSpPr>
        <dsp:cNvPr id="4" name="任意多边形 3"/>
        <dsp:cNvSpPr/>
      </dsp:nvSpPr>
      <dsp:spPr bwMode="white">
        <a:xfrm>
          <a:off x="605764" y="646545"/>
          <a:ext cx="242362" cy="1500909"/>
        </a:xfrm>
        <a:custGeom>
          <a:avLst/>
          <a:gdLst/>
          <a:ahLst/>
          <a:cxnLst/>
          <a:pathLst>
            <a:path w="382" h="2364">
              <a:moveTo>
                <a:pt x="0" y="2364"/>
              </a:moveTo>
              <a:lnTo>
                <a:pt x="191" y="2364"/>
              </a:lnTo>
              <a:lnTo>
                <a:pt x="191" y="0"/>
              </a:lnTo>
              <a:lnTo>
                <a:pt x="382" y="0"/>
              </a:lnTo>
            </a:path>
          </a:pathLst>
        </a:custGeom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4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0"/>
          </a:lvl1pPr>
          <a:lvl2pPr marL="285750" indent="-285750" algn="ctr">
            <a:defRPr sz="3900"/>
          </a:lvl2pPr>
          <a:lvl3pPr marL="571500" indent="-285750" algn="ctr">
            <a:defRPr sz="3900"/>
          </a:lvl3pPr>
          <a:lvl4pPr marL="857250" indent="-285750" algn="ctr">
            <a:defRPr sz="3900"/>
          </a:lvl4pPr>
          <a:lvl5pPr marL="1143000" indent="-285750" algn="ctr">
            <a:defRPr sz="3900"/>
          </a:lvl5pPr>
          <a:lvl6pPr marL="1428750" indent="-285750" algn="ctr">
            <a:defRPr sz="3900"/>
          </a:lvl6pPr>
          <a:lvl7pPr marL="1714500" indent="-285750" algn="ctr">
            <a:defRPr sz="3900"/>
          </a:lvl7pPr>
          <a:lvl8pPr marL="2000250" indent="-285750" algn="ctr">
            <a:defRPr sz="3900"/>
          </a:lvl8pPr>
          <a:lvl9pPr marL="2286000" indent="-285750" algn="ctr">
            <a:defRPr sz="3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605764" y="646545"/>
        <a:ext cx="242362" cy="1500909"/>
      </dsp:txXfrm>
    </dsp:sp>
    <dsp:sp modelId="{508592BB-CE2B-4642-9484-2F983B12C0F3}">
      <dsp:nvSpPr>
        <dsp:cNvPr id="6" name="任意多边形 5"/>
        <dsp:cNvSpPr/>
      </dsp:nvSpPr>
      <dsp:spPr bwMode="white">
        <a:xfrm>
          <a:off x="2059937" y="184727"/>
          <a:ext cx="242362" cy="461818"/>
        </a:xfrm>
        <a:custGeom>
          <a:avLst/>
          <a:gdLst/>
          <a:ahLst/>
          <a:cxnLst/>
          <a:pathLst>
            <a:path w="382" h="727">
              <a:moveTo>
                <a:pt x="0" y="727"/>
              </a:moveTo>
              <a:lnTo>
                <a:pt x="191" y="727"/>
              </a:lnTo>
              <a:lnTo>
                <a:pt x="191" y="0"/>
              </a:lnTo>
              <a:lnTo>
                <a:pt x="382" y="0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30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059937" y="184727"/>
        <a:ext cx="242362" cy="461818"/>
      </dsp:txXfrm>
    </dsp:sp>
    <dsp:sp modelId="{B034580E-322C-488D-9326-1D074F82964C}">
      <dsp:nvSpPr>
        <dsp:cNvPr id="8" name="任意多边形 7"/>
        <dsp:cNvSpPr/>
      </dsp:nvSpPr>
      <dsp:spPr bwMode="white">
        <a:xfrm>
          <a:off x="2059937" y="646545"/>
          <a:ext cx="242362" cy="0"/>
        </a:xfrm>
        <a:custGeom>
          <a:avLst/>
          <a:gdLst/>
          <a:ahLst/>
          <a:cxnLst/>
          <a:pathLst>
            <a:path w="382">
              <a:moveTo>
                <a:pt x="0" y="0"/>
              </a:moveTo>
              <a:lnTo>
                <a:pt x="382" y="0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059937" y="646545"/>
        <a:ext cx="242362" cy="0"/>
      </dsp:txXfrm>
    </dsp:sp>
    <dsp:sp modelId="{306C0982-1FA5-40B7-AD96-D941CCACA550}">
      <dsp:nvSpPr>
        <dsp:cNvPr id="10" name="任意多边形 9"/>
        <dsp:cNvSpPr/>
      </dsp:nvSpPr>
      <dsp:spPr bwMode="white">
        <a:xfrm>
          <a:off x="2059937" y="646545"/>
          <a:ext cx="242362" cy="461818"/>
        </a:xfrm>
        <a:custGeom>
          <a:avLst/>
          <a:gdLst/>
          <a:ahLst/>
          <a:cxnLst/>
          <a:pathLst>
            <a:path w="382" h="727">
              <a:moveTo>
                <a:pt x="0" y="0"/>
              </a:moveTo>
              <a:lnTo>
                <a:pt x="191" y="0"/>
              </a:lnTo>
              <a:lnTo>
                <a:pt x="191" y="727"/>
              </a:lnTo>
              <a:lnTo>
                <a:pt x="382" y="727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30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059937" y="646545"/>
        <a:ext cx="242362" cy="461818"/>
      </dsp:txXfrm>
    </dsp:sp>
    <dsp:sp modelId="{5125B9A7-7E1A-43C2-9BA8-9D53372402BA}">
      <dsp:nvSpPr>
        <dsp:cNvPr id="12" name="任意多边形 11"/>
        <dsp:cNvSpPr/>
      </dsp:nvSpPr>
      <dsp:spPr bwMode="white">
        <a:xfrm>
          <a:off x="605764" y="2147455"/>
          <a:ext cx="242362" cy="115455"/>
        </a:xfrm>
        <a:custGeom>
          <a:avLst/>
          <a:gdLst/>
          <a:ahLst/>
          <a:cxnLst/>
          <a:pathLst>
            <a:path w="382" h="182">
              <a:moveTo>
                <a:pt x="0" y="0"/>
              </a:moveTo>
              <a:lnTo>
                <a:pt x="191" y="0"/>
              </a:lnTo>
              <a:lnTo>
                <a:pt x="191" y="182"/>
              </a:lnTo>
              <a:lnTo>
                <a:pt x="382" y="182"/>
              </a:lnTo>
            </a:path>
          </a:pathLst>
        </a:custGeom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4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700"/>
          </a:lvl1pPr>
          <a:lvl2pPr marL="57150" indent="-57150" algn="ctr">
            <a:defRPr sz="500"/>
          </a:lvl2pPr>
          <a:lvl3pPr marL="114300" indent="-57150" algn="ctr">
            <a:defRPr sz="500"/>
          </a:lvl3pPr>
          <a:lvl4pPr marL="171450" indent="-57150" algn="ctr">
            <a:defRPr sz="500"/>
          </a:lvl4pPr>
          <a:lvl5pPr marL="228600" indent="-57150" algn="ctr">
            <a:defRPr sz="500"/>
          </a:lvl5pPr>
          <a:lvl6pPr marL="285750" indent="-57150" algn="ctr">
            <a:defRPr sz="500"/>
          </a:lvl6pPr>
          <a:lvl7pPr marL="342900" indent="-57150" algn="ctr">
            <a:defRPr sz="500"/>
          </a:lvl7pPr>
          <a:lvl8pPr marL="400050" indent="-57150" algn="ctr">
            <a:defRPr sz="500"/>
          </a:lvl8pPr>
          <a:lvl9pPr marL="457200" indent="-57150" algn="ctr">
            <a:defRPr sz="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605764" y="2147455"/>
        <a:ext cx="242362" cy="115455"/>
      </dsp:txXfrm>
    </dsp:sp>
    <dsp:sp modelId="{7D583C35-0874-4627-9C95-9A910CE37B08}">
      <dsp:nvSpPr>
        <dsp:cNvPr id="14" name="任意多边形 13"/>
        <dsp:cNvSpPr/>
      </dsp:nvSpPr>
      <dsp:spPr bwMode="white">
        <a:xfrm>
          <a:off x="2260770" y="1570182"/>
          <a:ext cx="242362" cy="692727"/>
        </a:xfrm>
        <a:custGeom>
          <a:avLst/>
          <a:gdLst/>
          <a:ahLst/>
          <a:cxnLst/>
          <a:pathLst>
            <a:path w="382" h="1091">
              <a:moveTo>
                <a:pt x="0" y="1091"/>
              </a:moveTo>
              <a:lnTo>
                <a:pt x="191" y="1091"/>
              </a:lnTo>
              <a:lnTo>
                <a:pt x="191" y="0"/>
              </a:lnTo>
              <a:lnTo>
                <a:pt x="382" y="0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45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260770" y="1570182"/>
        <a:ext cx="242362" cy="692727"/>
      </dsp:txXfrm>
    </dsp:sp>
    <dsp:sp modelId="{9186C022-31BF-422D-8B4D-07AD696C0F8D}">
      <dsp:nvSpPr>
        <dsp:cNvPr id="16" name="任意多边形 15"/>
        <dsp:cNvSpPr/>
      </dsp:nvSpPr>
      <dsp:spPr bwMode="white">
        <a:xfrm>
          <a:off x="2260770" y="2032000"/>
          <a:ext cx="242362" cy="230909"/>
        </a:xfrm>
        <a:custGeom>
          <a:avLst/>
          <a:gdLst/>
          <a:ahLst/>
          <a:cxnLst/>
          <a:pathLst>
            <a:path w="382" h="364">
              <a:moveTo>
                <a:pt x="0" y="364"/>
              </a:moveTo>
              <a:lnTo>
                <a:pt x="191" y="364"/>
              </a:lnTo>
              <a:lnTo>
                <a:pt x="191" y="0"/>
              </a:lnTo>
              <a:lnTo>
                <a:pt x="382" y="0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260770" y="2032000"/>
        <a:ext cx="242362" cy="230909"/>
      </dsp:txXfrm>
    </dsp:sp>
    <dsp:sp modelId="{BC233E76-5088-4A03-9EB1-99EF8EC0DD62}">
      <dsp:nvSpPr>
        <dsp:cNvPr id="18" name="任意多边形 17"/>
        <dsp:cNvSpPr/>
      </dsp:nvSpPr>
      <dsp:spPr bwMode="white">
        <a:xfrm>
          <a:off x="2260770" y="2262909"/>
          <a:ext cx="242362" cy="230909"/>
        </a:xfrm>
        <a:custGeom>
          <a:avLst/>
          <a:gdLst/>
          <a:ahLst/>
          <a:cxnLst/>
          <a:pathLst>
            <a:path w="382" h="364">
              <a:moveTo>
                <a:pt x="0" y="0"/>
              </a:moveTo>
              <a:lnTo>
                <a:pt x="191" y="0"/>
              </a:lnTo>
              <a:lnTo>
                <a:pt x="191" y="364"/>
              </a:lnTo>
              <a:lnTo>
                <a:pt x="382" y="364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260770" y="2262909"/>
        <a:ext cx="242362" cy="230909"/>
      </dsp:txXfrm>
    </dsp:sp>
    <dsp:sp modelId="{5E0F5D78-8011-425F-9848-4D3E75105EA0}">
      <dsp:nvSpPr>
        <dsp:cNvPr id="20" name="任意多边形 19"/>
        <dsp:cNvSpPr/>
      </dsp:nvSpPr>
      <dsp:spPr bwMode="white">
        <a:xfrm>
          <a:off x="2260770" y="2262909"/>
          <a:ext cx="242362" cy="692727"/>
        </a:xfrm>
        <a:custGeom>
          <a:avLst/>
          <a:gdLst/>
          <a:ahLst/>
          <a:cxnLst/>
          <a:pathLst>
            <a:path w="382" h="1091">
              <a:moveTo>
                <a:pt x="0" y="0"/>
              </a:moveTo>
              <a:lnTo>
                <a:pt x="191" y="0"/>
              </a:lnTo>
              <a:lnTo>
                <a:pt x="191" y="1091"/>
              </a:lnTo>
              <a:lnTo>
                <a:pt x="382" y="1091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45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260770" y="2262909"/>
        <a:ext cx="242362" cy="692727"/>
      </dsp:txXfrm>
    </dsp:sp>
    <dsp:sp modelId="{6CCD2B8E-F893-4709-9B98-7A618EAB428E}">
      <dsp:nvSpPr>
        <dsp:cNvPr id="22" name="任意多边形 21"/>
        <dsp:cNvSpPr/>
      </dsp:nvSpPr>
      <dsp:spPr bwMode="white">
        <a:xfrm>
          <a:off x="605764" y="2147455"/>
          <a:ext cx="242362" cy="1500909"/>
        </a:xfrm>
        <a:custGeom>
          <a:avLst/>
          <a:gdLst/>
          <a:ahLst/>
          <a:cxnLst/>
          <a:pathLst>
            <a:path w="382" h="2364">
              <a:moveTo>
                <a:pt x="0" y="0"/>
              </a:moveTo>
              <a:lnTo>
                <a:pt x="191" y="0"/>
              </a:lnTo>
              <a:lnTo>
                <a:pt x="191" y="2364"/>
              </a:lnTo>
              <a:lnTo>
                <a:pt x="382" y="2364"/>
              </a:lnTo>
            </a:path>
          </a:pathLst>
        </a:custGeom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4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0"/>
          </a:lvl1pPr>
          <a:lvl2pPr marL="285750" indent="-285750" algn="ctr">
            <a:defRPr sz="3900"/>
          </a:lvl2pPr>
          <a:lvl3pPr marL="571500" indent="-285750" algn="ctr">
            <a:defRPr sz="3900"/>
          </a:lvl3pPr>
          <a:lvl4pPr marL="857250" indent="-285750" algn="ctr">
            <a:defRPr sz="3900"/>
          </a:lvl4pPr>
          <a:lvl5pPr marL="1143000" indent="-285750" algn="ctr">
            <a:defRPr sz="3900"/>
          </a:lvl5pPr>
          <a:lvl6pPr marL="1428750" indent="-285750" algn="ctr">
            <a:defRPr sz="3900"/>
          </a:lvl6pPr>
          <a:lvl7pPr marL="1714500" indent="-285750" algn="ctr">
            <a:defRPr sz="3900"/>
          </a:lvl7pPr>
          <a:lvl8pPr marL="2000250" indent="-285750" algn="ctr">
            <a:defRPr sz="3900"/>
          </a:lvl8pPr>
          <a:lvl9pPr marL="2286000" indent="-285750" algn="ctr">
            <a:defRPr sz="3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605764" y="2147455"/>
        <a:ext cx="242362" cy="1500909"/>
      </dsp:txXfrm>
    </dsp:sp>
    <dsp:sp modelId="{7E485D11-0DA6-4E78-A037-F5A8B486BA01}">
      <dsp:nvSpPr>
        <dsp:cNvPr id="24" name="任意多边形 23"/>
        <dsp:cNvSpPr/>
      </dsp:nvSpPr>
      <dsp:spPr bwMode="white">
        <a:xfrm>
          <a:off x="2059937" y="3417455"/>
          <a:ext cx="242362" cy="230909"/>
        </a:xfrm>
        <a:custGeom>
          <a:avLst/>
          <a:gdLst/>
          <a:ahLst/>
          <a:cxnLst/>
          <a:pathLst>
            <a:path w="382" h="364">
              <a:moveTo>
                <a:pt x="0" y="364"/>
              </a:moveTo>
              <a:lnTo>
                <a:pt x="191" y="364"/>
              </a:lnTo>
              <a:lnTo>
                <a:pt x="191" y="0"/>
              </a:lnTo>
              <a:lnTo>
                <a:pt x="382" y="0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059937" y="3417455"/>
        <a:ext cx="242362" cy="230909"/>
      </dsp:txXfrm>
    </dsp:sp>
    <dsp:sp modelId="{07B34237-2C5F-47E2-9C8F-AFDE9F4A382C}">
      <dsp:nvSpPr>
        <dsp:cNvPr id="26" name="任意多边形 25"/>
        <dsp:cNvSpPr/>
      </dsp:nvSpPr>
      <dsp:spPr bwMode="white">
        <a:xfrm>
          <a:off x="2059937" y="3648364"/>
          <a:ext cx="242362" cy="230909"/>
        </a:xfrm>
        <a:custGeom>
          <a:avLst/>
          <a:gdLst/>
          <a:ahLst/>
          <a:cxnLst/>
          <a:pathLst>
            <a:path w="382" h="364">
              <a:moveTo>
                <a:pt x="0" y="0"/>
              </a:moveTo>
              <a:lnTo>
                <a:pt x="191" y="0"/>
              </a:lnTo>
              <a:lnTo>
                <a:pt x="191" y="364"/>
              </a:lnTo>
              <a:lnTo>
                <a:pt x="382" y="364"/>
              </a:lnTo>
            </a:path>
          </a:pathLst>
        </a:custGeom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5"/>
        </a:lnRef>
        <a:fillRef idx="0">
          <a:schemeClr val="accent2">
            <a:tint val="70000"/>
          </a:schemeClr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tx1"/>
            </a:solidFill>
          </a:endParaRPr>
        </a:p>
      </dsp:txBody>
      <dsp:txXfrm>
        <a:off x="2059937" y="3648364"/>
        <a:ext cx="242362" cy="230909"/>
      </dsp:txXfrm>
    </dsp:sp>
    <dsp:sp modelId="{56B5539F-14AF-4907-A6E1-4D04B5577433}">
      <dsp:nvSpPr>
        <dsp:cNvPr id="3" name="矩形 2"/>
        <dsp:cNvSpPr/>
      </dsp:nvSpPr>
      <dsp:spPr bwMode="white">
        <a:xfrm rot="16200000">
          <a:off x="-551212" y="1962727"/>
          <a:ext cx="1944498" cy="3694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Body>
        <a:bodyPr vert="vert" lIns="16510" tIns="16510" rIns="16510" bIns="1651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latin typeface="霞鹜臻楷" pitchFamily="2" charset="-122"/>
              <a:ea typeface="霞鹜臻楷" pitchFamily="2" charset="-122"/>
            </a:rPr>
            <a:t>百家争鸣</a:t>
          </a:r>
        </a:p>
      </dsp:txBody>
      <dsp:txXfrm rot="16200000">
        <a:off x="-551212" y="1962727"/>
        <a:ext cx="1944498" cy="369455"/>
      </dsp:txXfrm>
    </dsp:sp>
    <dsp:sp modelId="{95ECC39D-4AAD-4128-834C-614AE3B367D5}">
      <dsp:nvSpPr>
        <dsp:cNvPr id="5" name="矩形 4"/>
        <dsp:cNvSpPr/>
      </dsp:nvSpPr>
      <dsp:spPr bwMode="white">
        <a:xfrm>
          <a:off x="848126" y="461818"/>
          <a:ext cx="1211811" cy="3694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背景</a:t>
          </a:r>
        </a:p>
      </dsp:txBody>
      <dsp:txXfrm>
        <a:off x="848126" y="461818"/>
        <a:ext cx="1211811" cy="369455"/>
      </dsp:txXfrm>
    </dsp:sp>
    <dsp:sp modelId="{A98077D6-E49D-4B3E-96FC-1C0F5A2461E6}">
      <dsp:nvSpPr>
        <dsp:cNvPr id="7" name="矩形 6"/>
        <dsp:cNvSpPr/>
      </dsp:nvSpPr>
      <dsp:spPr bwMode="white">
        <a:xfrm>
          <a:off x="2302299" y="0"/>
          <a:ext cx="874564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政治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sp:txBody>
      <dsp:txXfrm>
        <a:off x="2302299" y="0"/>
        <a:ext cx="874564" cy="369455"/>
      </dsp:txXfrm>
    </dsp:sp>
    <dsp:sp modelId="{01D91CD6-E7AC-44E0-8265-BC1D0521FF37}">
      <dsp:nvSpPr>
        <dsp:cNvPr id="9" name="矩形 8"/>
        <dsp:cNvSpPr/>
      </dsp:nvSpPr>
      <dsp:spPr bwMode="white">
        <a:xfrm>
          <a:off x="2302299" y="461818"/>
          <a:ext cx="874564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经济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sp:txBody>
      <dsp:txXfrm>
        <a:off x="2302299" y="461818"/>
        <a:ext cx="874564" cy="369455"/>
      </dsp:txXfrm>
    </dsp:sp>
    <dsp:sp modelId="{0E94BB0E-92FF-40A1-9D83-FDA9B6BF1B00}">
      <dsp:nvSpPr>
        <dsp:cNvPr id="11" name="矩形 10"/>
        <dsp:cNvSpPr/>
      </dsp:nvSpPr>
      <dsp:spPr bwMode="white">
        <a:xfrm>
          <a:off x="2302299" y="923636"/>
          <a:ext cx="874564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思想</a:t>
          </a:r>
          <a:endParaRPr lang="en-US" altLang="zh-CN" sz="2400" kern="120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sp:txBody>
      <dsp:txXfrm>
        <a:off x="2302299" y="923636"/>
        <a:ext cx="874564" cy="369455"/>
      </dsp:txXfrm>
    </dsp:sp>
    <dsp:sp modelId="{5E4695B6-B806-4785-AE52-87408EB0D190}">
      <dsp:nvSpPr>
        <dsp:cNvPr id="13" name="矩形 12"/>
        <dsp:cNvSpPr/>
      </dsp:nvSpPr>
      <dsp:spPr bwMode="white">
        <a:xfrm>
          <a:off x="848126" y="2078182"/>
          <a:ext cx="1412644" cy="3694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主要学派</a:t>
          </a:r>
          <a:endParaRPr lang="zh-CN" altLang="en-US" sz="2400" kern="1200" dirty="0">
            <a:solidFill>
              <a:srgbClr val="FFFFFF"/>
            </a:solidFill>
            <a:latin typeface="霞鹜臻楷" pitchFamily="2" charset="-122"/>
            <a:ea typeface="霞鹜臻楷" pitchFamily="2" charset="-122"/>
            <a:cs typeface="+mn-cs"/>
          </a:endParaRPr>
        </a:p>
      </dsp:txBody>
      <dsp:txXfrm>
        <a:off x="848126" y="2078182"/>
        <a:ext cx="1412644" cy="369455"/>
      </dsp:txXfrm>
    </dsp:sp>
    <dsp:sp modelId="{D26B7D3B-C674-4814-946A-3718CB8AF904}">
      <dsp:nvSpPr>
        <dsp:cNvPr id="15" name="矩形 14"/>
        <dsp:cNvSpPr/>
      </dsp:nvSpPr>
      <dsp:spPr bwMode="white">
        <a:xfrm>
          <a:off x="2503132" y="1385455"/>
          <a:ext cx="751165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儒家</a:t>
          </a:r>
        </a:p>
      </dsp:txBody>
      <dsp:txXfrm>
        <a:off x="2503132" y="1385455"/>
        <a:ext cx="751165" cy="369455"/>
      </dsp:txXfrm>
    </dsp:sp>
    <dsp:sp modelId="{7B8D8D4A-1EE8-4D11-9A51-3198F6A3D7A3}">
      <dsp:nvSpPr>
        <dsp:cNvPr id="17" name="矩形 16"/>
        <dsp:cNvSpPr/>
      </dsp:nvSpPr>
      <dsp:spPr bwMode="white">
        <a:xfrm>
          <a:off x="2503132" y="1847273"/>
          <a:ext cx="739338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>
              <a:latin typeface="霞鹜臻楷" pitchFamily="2" charset="-122"/>
              <a:ea typeface="霞鹜臻楷" pitchFamily="2" charset="-122"/>
            </a:rPr>
            <a:t>道家</a:t>
          </a:r>
          <a:endParaRPr lang="en-US" altLang="zh-CN" sz="2400">
            <a:latin typeface="霞鹜臻楷" pitchFamily="2" charset="-122"/>
            <a:ea typeface="霞鹜臻楷" pitchFamily="2" charset="-122"/>
          </a:endParaRPr>
        </a:p>
      </dsp:txBody>
      <dsp:txXfrm>
        <a:off x="2503132" y="1847273"/>
        <a:ext cx="739338" cy="369455"/>
      </dsp:txXfrm>
    </dsp:sp>
    <dsp:sp modelId="{5A4D70A2-DC2E-4FB1-99DB-A6BCB3B86B35}">
      <dsp:nvSpPr>
        <dsp:cNvPr id="19" name="矩形 18"/>
        <dsp:cNvSpPr/>
      </dsp:nvSpPr>
      <dsp:spPr bwMode="white">
        <a:xfrm>
          <a:off x="2503132" y="2309091"/>
          <a:ext cx="739338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>
              <a:latin typeface="霞鹜臻楷" pitchFamily="2" charset="-122"/>
              <a:ea typeface="霞鹜臻楷" pitchFamily="2" charset="-122"/>
            </a:rPr>
            <a:t>墨家</a:t>
          </a:r>
          <a:endParaRPr lang="en-US" altLang="zh-CN" sz="2400">
            <a:latin typeface="霞鹜臻楷" pitchFamily="2" charset="-122"/>
            <a:ea typeface="霞鹜臻楷" pitchFamily="2" charset="-122"/>
          </a:endParaRPr>
        </a:p>
      </dsp:txBody>
      <dsp:txXfrm>
        <a:off x="2503132" y="2309091"/>
        <a:ext cx="739338" cy="369455"/>
      </dsp:txXfrm>
    </dsp:sp>
    <dsp:sp modelId="{5BD72DFE-FB54-4086-8BFA-22F4F8DB7672}">
      <dsp:nvSpPr>
        <dsp:cNvPr id="21" name="矩形 20"/>
        <dsp:cNvSpPr/>
      </dsp:nvSpPr>
      <dsp:spPr bwMode="white">
        <a:xfrm>
          <a:off x="2503132" y="2770909"/>
          <a:ext cx="743167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>
              <a:latin typeface="霞鹜臻楷" pitchFamily="2" charset="-122"/>
              <a:ea typeface="霞鹜臻楷" pitchFamily="2" charset="-122"/>
            </a:rPr>
            <a:t>法家</a:t>
          </a:r>
        </a:p>
      </dsp:txBody>
      <dsp:txXfrm>
        <a:off x="2503132" y="2770909"/>
        <a:ext cx="743167" cy="369455"/>
      </dsp:txXfrm>
    </dsp:sp>
    <dsp:sp modelId="{47FF7257-A674-4FFD-8E3B-5DE468837A0F}">
      <dsp:nvSpPr>
        <dsp:cNvPr id="23" name="矩形 22"/>
        <dsp:cNvSpPr/>
      </dsp:nvSpPr>
      <dsp:spPr bwMode="white">
        <a:xfrm>
          <a:off x="848126" y="3463636"/>
          <a:ext cx="1211811" cy="3694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>
              <a:solidFill>
                <a:srgbClr val="FFFFFF"/>
              </a:solidFill>
              <a:latin typeface="霞鹜臻楷" pitchFamily="2" charset="-122"/>
              <a:ea typeface="霞鹜臻楷" pitchFamily="2" charset="-122"/>
              <a:cs typeface="+mn-cs"/>
            </a:rPr>
            <a:t>影响</a:t>
          </a:r>
        </a:p>
      </dsp:txBody>
      <dsp:txXfrm>
        <a:off x="848126" y="3463636"/>
        <a:ext cx="1211811" cy="369455"/>
      </dsp:txXfrm>
    </dsp:sp>
    <dsp:sp modelId="{30F83E99-5A02-49D9-A763-ABC14CE99A24}">
      <dsp:nvSpPr>
        <dsp:cNvPr id="25" name="矩形 24"/>
        <dsp:cNvSpPr/>
      </dsp:nvSpPr>
      <dsp:spPr bwMode="white">
        <a:xfrm>
          <a:off x="2302299" y="3232727"/>
          <a:ext cx="3534283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0160" tIns="10160" rIns="10160" bIns="1016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dirty="0" smtClean="0">
              <a:latin typeface="霞鹜臻楷" pitchFamily="2" charset="-122"/>
              <a:ea typeface="霞鹜臻楷" pitchFamily="2" charset="-122"/>
              <a:sym typeface="+mn-ea"/>
            </a:rPr>
            <a:t>我国</a:t>
          </a:r>
          <a:r>
            <a:rPr lang="zh-CN" altLang="en-US" sz="1600" dirty="0">
              <a:latin typeface="霞鹜臻楷" pitchFamily="2" charset="-122"/>
              <a:ea typeface="霞鹜臻楷" pitchFamily="2" charset="-122"/>
              <a:sym typeface="+mn-ea"/>
            </a:rPr>
            <a:t>古代第一次思想文化发展的高峰</a:t>
          </a:r>
          <a:endParaRPr lang="zh-CN" altLang="en-US" sz="1600" dirty="0">
            <a:solidFill>
              <a:schemeClr val="bg1"/>
            </a:solidFill>
            <a:latin typeface="霞鹜臻楷" pitchFamily="2" charset="-122"/>
            <a:ea typeface="霞鹜臻楷" pitchFamily="2" charset="-122"/>
            <a:sym typeface="+mn-ea"/>
          </a:endParaRPr>
        </a:p>
      </dsp:txBody>
      <dsp:txXfrm>
        <a:off x="2302299" y="3232727"/>
        <a:ext cx="3534283" cy="369455"/>
      </dsp:txXfrm>
    </dsp:sp>
    <dsp:sp modelId="{B41E9622-362E-4AE1-9E08-9074DD091B7E}">
      <dsp:nvSpPr>
        <dsp:cNvPr id="27" name="矩形 26"/>
        <dsp:cNvSpPr/>
      </dsp:nvSpPr>
      <dsp:spPr bwMode="white">
        <a:xfrm>
          <a:off x="2302299" y="3694545"/>
          <a:ext cx="3557392" cy="369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430" tIns="11430" rIns="11430" bIns="11430" anchor="ctr"/>
        <a:lstStyle>
          <a:lvl1pPr algn="ctr">
            <a:defRPr sz="2600"/>
          </a:lvl1pPr>
          <a:lvl2pPr marL="228600" indent="-228600" algn="ctr">
            <a:defRPr sz="2000"/>
          </a:lvl2pPr>
          <a:lvl3pPr marL="457200" indent="-228600" algn="ctr">
            <a:defRPr sz="2000"/>
          </a:lvl3pPr>
          <a:lvl4pPr marL="685800" indent="-228600" algn="ctr">
            <a:defRPr sz="2000"/>
          </a:lvl4pPr>
          <a:lvl5pPr marL="914400" indent="-228600" algn="ctr">
            <a:defRPr sz="2000"/>
          </a:lvl5pPr>
          <a:lvl6pPr marL="1143000" indent="-228600" algn="ctr">
            <a:defRPr sz="2000"/>
          </a:lvl6pPr>
          <a:lvl7pPr marL="1371600" indent="-228600" algn="ctr">
            <a:defRPr sz="2000"/>
          </a:lvl7pPr>
          <a:lvl8pPr marL="1600200" indent="-228600" algn="ctr">
            <a:defRPr sz="2000"/>
          </a:lvl8pPr>
          <a:lvl9pPr marL="1828800" indent="-228600" algn="ctr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>
              <a:latin typeface="霞鹜臻楷" pitchFamily="2" charset="-122"/>
              <a:ea typeface="霞鹜臻楷" pitchFamily="2" charset="-122"/>
            </a:rPr>
            <a:t>为古代思想文化</a:t>
          </a:r>
          <a:r>
            <a:rPr lang="zh-CN" altLang="en-US" sz="1800" dirty="0">
              <a:latin typeface="霞鹜臻楷" pitchFamily="2" charset="-122"/>
              <a:ea typeface="霞鹜臻楷" pitchFamily="2" charset="-122"/>
            </a:rPr>
            <a:t>的发展奠定了基础</a:t>
          </a:r>
        </a:p>
      </dsp:txBody>
      <dsp:txXfrm>
        <a:off x="2302299" y="3694545"/>
        <a:ext cx="3557392" cy="369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#1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type="rect" r:blip="" rot="270">
                  <dgm:adjLst/>
                </dgm:shape>
              </dgm:if>
              <dgm:else name="Name11">
                <dgm:shape xmlns:r="http://schemas.openxmlformats.org/officeDocument/2006/relationships" type="rect" r:blip="" rot="90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R"/>
                        <dgm:param type="endPts" val="midL"/>
                      </dgm:alg>
                    </dgm:if>
                    <dgm:else name="Name1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 txBox="1"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 b="0" i="0">
                <a:solidFill>
                  <a:srgbClr val="333333"/>
                </a:solidFill>
                <a:effectLst/>
                <a:latin typeface="Helvetica Neue"/>
              </a:rPr>
              <a:t>孔子说：“用政令来治理百姓，用刑法来整顿他们，老百姓只求能免于犯罪受惩罚，却没有廉耻之心；用道德引导百姓，用礼制去同化他们，百姓不仅会有羞耻之心，而且有归服之心。”</a:t>
            </a:r>
            <a:endParaRPr lang="zh-CN" altLang="en-US" b="0" i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D56C25BC-8642-44AC-840F-186BF343B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 txBox="1"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b="1">
                <a:latin typeface="仿宋" panose="02010609060101010101" charset="-122"/>
                <a:ea typeface="仿宋" panose="02010609060101010101" charset="-122"/>
              </a:rPr>
              <a:t>①国子，就是王公卿大夫士等贵族子弟</a:t>
            </a:r>
            <a:endParaRPr lang="zh-CN" altLang="en-US" sz="1200" b="1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D56C25BC-8642-44AC-840F-186BF343B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8" rIns="68562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0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4.xml"/><Relationship Id="rId8" Type="http://schemas.openxmlformats.org/officeDocument/2006/relationships/tags" Target="../tags/tag153.xml"/><Relationship Id="rId7" Type="http://schemas.openxmlformats.org/officeDocument/2006/relationships/image" Target="../media/image13.jpeg"/><Relationship Id="rId6" Type="http://schemas.openxmlformats.org/officeDocument/2006/relationships/tags" Target="../tags/tag152.xml"/><Relationship Id="rId5" Type="http://schemas.openxmlformats.org/officeDocument/2006/relationships/image" Target="../media/image6.png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59.xml"/><Relationship Id="rId13" Type="http://schemas.openxmlformats.org/officeDocument/2006/relationships/tags" Target="../tags/tag158.xml"/><Relationship Id="rId12" Type="http://schemas.openxmlformats.org/officeDocument/2006/relationships/tags" Target="../tags/tag157.xml"/><Relationship Id="rId11" Type="http://schemas.openxmlformats.org/officeDocument/2006/relationships/tags" Target="../tags/tag156.xml"/><Relationship Id="rId10" Type="http://schemas.openxmlformats.org/officeDocument/2006/relationships/tags" Target="../tags/tag155.xml"/><Relationship Id="rId1" Type="http://schemas.openxmlformats.org/officeDocument/2006/relationships/tags" Target="../tags/tag14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6.png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image" Target="../media/image14.jpeg"/><Relationship Id="rId1" Type="http://schemas.openxmlformats.org/officeDocument/2006/relationships/tags" Target="../tags/tag16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181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image" Target="../media/image6.png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7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88.xml"/><Relationship Id="rId8" Type="http://schemas.openxmlformats.org/officeDocument/2006/relationships/image" Target="../media/image16.png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image" Target="../media/image6.png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image" Target="../media/image17.png"/><Relationship Id="rId1" Type="http://schemas.openxmlformats.org/officeDocument/2006/relationships/tags" Target="../tags/tag18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200.xml"/><Relationship Id="rId78" Type="http://schemas.openxmlformats.org/officeDocument/2006/relationships/slideLayout" Target="../slideLayouts/slideLayout8.xml"/><Relationship Id="rId77" Type="http://schemas.openxmlformats.org/officeDocument/2006/relationships/tags" Target="../tags/tag263.xml"/><Relationship Id="rId76" Type="http://schemas.openxmlformats.org/officeDocument/2006/relationships/tags" Target="../tags/tag262.xml"/><Relationship Id="rId75" Type="http://schemas.openxmlformats.org/officeDocument/2006/relationships/tags" Target="../tags/tag261.xml"/><Relationship Id="rId74" Type="http://schemas.openxmlformats.org/officeDocument/2006/relationships/tags" Target="../tags/tag260.xml"/><Relationship Id="rId73" Type="http://schemas.openxmlformats.org/officeDocument/2006/relationships/tags" Target="../tags/tag259.xml"/><Relationship Id="rId72" Type="http://schemas.openxmlformats.org/officeDocument/2006/relationships/tags" Target="../tags/tag258.xml"/><Relationship Id="rId71" Type="http://schemas.openxmlformats.org/officeDocument/2006/relationships/tags" Target="../tags/tag257.xml"/><Relationship Id="rId70" Type="http://schemas.openxmlformats.org/officeDocument/2006/relationships/image" Target="../media/image23.png"/><Relationship Id="rId7" Type="http://schemas.openxmlformats.org/officeDocument/2006/relationships/tags" Target="../tags/tag199.xml"/><Relationship Id="rId69" Type="http://schemas.openxmlformats.org/officeDocument/2006/relationships/tags" Target="../tags/tag256.xml"/><Relationship Id="rId68" Type="http://schemas.openxmlformats.org/officeDocument/2006/relationships/tags" Target="../tags/tag255.xml"/><Relationship Id="rId67" Type="http://schemas.openxmlformats.org/officeDocument/2006/relationships/tags" Target="../tags/tag254.xml"/><Relationship Id="rId66" Type="http://schemas.openxmlformats.org/officeDocument/2006/relationships/tags" Target="../tags/tag253.xml"/><Relationship Id="rId65" Type="http://schemas.openxmlformats.org/officeDocument/2006/relationships/tags" Target="../tags/tag252.xml"/><Relationship Id="rId64" Type="http://schemas.openxmlformats.org/officeDocument/2006/relationships/tags" Target="../tags/tag251.xml"/><Relationship Id="rId63" Type="http://schemas.openxmlformats.org/officeDocument/2006/relationships/tags" Target="../tags/tag250.xml"/><Relationship Id="rId62" Type="http://schemas.openxmlformats.org/officeDocument/2006/relationships/tags" Target="../tags/tag249.xml"/><Relationship Id="rId61" Type="http://schemas.openxmlformats.org/officeDocument/2006/relationships/tags" Target="../tags/tag248.xml"/><Relationship Id="rId60" Type="http://schemas.openxmlformats.org/officeDocument/2006/relationships/tags" Target="../tags/tag247.xml"/><Relationship Id="rId6" Type="http://schemas.openxmlformats.org/officeDocument/2006/relationships/tags" Target="../tags/tag198.xml"/><Relationship Id="rId59" Type="http://schemas.openxmlformats.org/officeDocument/2006/relationships/tags" Target="../tags/tag246.xml"/><Relationship Id="rId58" Type="http://schemas.openxmlformats.org/officeDocument/2006/relationships/tags" Target="../tags/tag245.xml"/><Relationship Id="rId57" Type="http://schemas.openxmlformats.org/officeDocument/2006/relationships/tags" Target="../tags/tag244.xml"/><Relationship Id="rId56" Type="http://schemas.openxmlformats.org/officeDocument/2006/relationships/tags" Target="../tags/tag243.xml"/><Relationship Id="rId55" Type="http://schemas.openxmlformats.org/officeDocument/2006/relationships/tags" Target="../tags/tag242.xml"/><Relationship Id="rId54" Type="http://schemas.openxmlformats.org/officeDocument/2006/relationships/tags" Target="../tags/tag241.xml"/><Relationship Id="rId53" Type="http://schemas.openxmlformats.org/officeDocument/2006/relationships/tags" Target="../tags/tag240.xml"/><Relationship Id="rId52" Type="http://schemas.openxmlformats.org/officeDocument/2006/relationships/tags" Target="../tags/tag239.xml"/><Relationship Id="rId51" Type="http://schemas.openxmlformats.org/officeDocument/2006/relationships/tags" Target="../tags/tag238.xml"/><Relationship Id="rId50" Type="http://schemas.openxmlformats.org/officeDocument/2006/relationships/tags" Target="../tags/tag237.xml"/><Relationship Id="rId5" Type="http://schemas.openxmlformats.org/officeDocument/2006/relationships/tags" Target="../tags/tag197.xml"/><Relationship Id="rId49" Type="http://schemas.openxmlformats.org/officeDocument/2006/relationships/tags" Target="../tags/tag236.xml"/><Relationship Id="rId48" Type="http://schemas.openxmlformats.org/officeDocument/2006/relationships/tags" Target="../tags/tag235.xml"/><Relationship Id="rId47" Type="http://schemas.openxmlformats.org/officeDocument/2006/relationships/tags" Target="../tags/tag234.xml"/><Relationship Id="rId46" Type="http://schemas.openxmlformats.org/officeDocument/2006/relationships/tags" Target="../tags/tag233.xml"/><Relationship Id="rId45" Type="http://schemas.openxmlformats.org/officeDocument/2006/relationships/tags" Target="../tags/tag232.xml"/><Relationship Id="rId44" Type="http://schemas.openxmlformats.org/officeDocument/2006/relationships/tags" Target="../tags/tag231.xml"/><Relationship Id="rId43" Type="http://schemas.openxmlformats.org/officeDocument/2006/relationships/tags" Target="../tags/tag230.xml"/><Relationship Id="rId42" Type="http://schemas.openxmlformats.org/officeDocument/2006/relationships/tags" Target="../tags/tag229.xml"/><Relationship Id="rId41" Type="http://schemas.openxmlformats.org/officeDocument/2006/relationships/image" Target="../media/image22.png"/><Relationship Id="rId40" Type="http://schemas.openxmlformats.org/officeDocument/2006/relationships/tags" Target="../tags/tag228.xml"/><Relationship Id="rId4" Type="http://schemas.openxmlformats.org/officeDocument/2006/relationships/image" Target="../media/image6.png"/><Relationship Id="rId39" Type="http://schemas.openxmlformats.org/officeDocument/2006/relationships/tags" Target="../tags/tag227.xml"/><Relationship Id="rId38" Type="http://schemas.openxmlformats.org/officeDocument/2006/relationships/tags" Target="../tags/tag226.xml"/><Relationship Id="rId37" Type="http://schemas.openxmlformats.org/officeDocument/2006/relationships/tags" Target="../tags/tag225.xml"/><Relationship Id="rId36" Type="http://schemas.openxmlformats.org/officeDocument/2006/relationships/tags" Target="../tags/tag224.xml"/><Relationship Id="rId35" Type="http://schemas.openxmlformats.org/officeDocument/2006/relationships/tags" Target="../tags/tag223.xml"/><Relationship Id="rId34" Type="http://schemas.openxmlformats.org/officeDocument/2006/relationships/tags" Target="../tags/tag222.xml"/><Relationship Id="rId33" Type="http://schemas.openxmlformats.org/officeDocument/2006/relationships/image" Target="../media/image21.png"/><Relationship Id="rId32" Type="http://schemas.openxmlformats.org/officeDocument/2006/relationships/tags" Target="../tags/tag221.xml"/><Relationship Id="rId31" Type="http://schemas.openxmlformats.org/officeDocument/2006/relationships/tags" Target="../tags/tag220.xml"/><Relationship Id="rId30" Type="http://schemas.openxmlformats.org/officeDocument/2006/relationships/tags" Target="../tags/tag219.xml"/><Relationship Id="rId3" Type="http://schemas.openxmlformats.org/officeDocument/2006/relationships/tags" Target="../tags/tag196.xml"/><Relationship Id="rId29" Type="http://schemas.openxmlformats.org/officeDocument/2006/relationships/tags" Target="../tags/tag218.xml"/><Relationship Id="rId28" Type="http://schemas.openxmlformats.org/officeDocument/2006/relationships/tags" Target="../tags/tag217.xml"/><Relationship Id="rId27" Type="http://schemas.openxmlformats.org/officeDocument/2006/relationships/tags" Target="../tags/tag216.xml"/><Relationship Id="rId26" Type="http://schemas.openxmlformats.org/officeDocument/2006/relationships/tags" Target="../tags/tag215.xml"/><Relationship Id="rId25" Type="http://schemas.openxmlformats.org/officeDocument/2006/relationships/image" Target="../media/image20.jpeg"/><Relationship Id="rId24" Type="http://schemas.openxmlformats.org/officeDocument/2006/relationships/tags" Target="../tags/tag214.xml"/><Relationship Id="rId23" Type="http://schemas.openxmlformats.org/officeDocument/2006/relationships/tags" Target="../tags/tag213.xml"/><Relationship Id="rId22" Type="http://schemas.openxmlformats.org/officeDocument/2006/relationships/tags" Target="../tags/tag212.xml"/><Relationship Id="rId21" Type="http://schemas.openxmlformats.org/officeDocument/2006/relationships/tags" Target="../tags/tag211.xml"/><Relationship Id="rId20" Type="http://schemas.openxmlformats.org/officeDocument/2006/relationships/tags" Target="../tags/tag210.xml"/><Relationship Id="rId2" Type="http://schemas.openxmlformats.org/officeDocument/2006/relationships/tags" Target="../tags/tag195.xml"/><Relationship Id="rId19" Type="http://schemas.openxmlformats.org/officeDocument/2006/relationships/tags" Target="../tags/tag209.xml"/><Relationship Id="rId18" Type="http://schemas.openxmlformats.org/officeDocument/2006/relationships/tags" Target="../tags/tag208.xml"/><Relationship Id="rId17" Type="http://schemas.openxmlformats.org/officeDocument/2006/relationships/image" Target="../media/image19.png"/><Relationship Id="rId16" Type="http://schemas.openxmlformats.org/officeDocument/2006/relationships/tags" Target="../tags/tag207.xml"/><Relationship Id="rId15" Type="http://schemas.openxmlformats.org/officeDocument/2006/relationships/tags" Target="../tags/tag206.xml"/><Relationship Id="rId14" Type="http://schemas.openxmlformats.org/officeDocument/2006/relationships/tags" Target="../tags/tag205.xml"/><Relationship Id="rId13" Type="http://schemas.openxmlformats.org/officeDocument/2006/relationships/tags" Target="../tags/tag204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image" Target="../media/image6.png"/><Relationship Id="rId31" Type="http://schemas.openxmlformats.org/officeDocument/2006/relationships/slideLayout" Target="../slideLayouts/slideLayout8.xml"/><Relationship Id="rId30" Type="http://schemas.openxmlformats.org/officeDocument/2006/relationships/tags" Target="../tags/tag292.xml"/><Relationship Id="rId3" Type="http://schemas.openxmlformats.org/officeDocument/2006/relationships/tags" Target="../tags/tag266.xml"/><Relationship Id="rId29" Type="http://schemas.openxmlformats.org/officeDocument/2006/relationships/tags" Target="../tags/tag291.xml"/><Relationship Id="rId28" Type="http://schemas.openxmlformats.org/officeDocument/2006/relationships/tags" Target="../tags/tag290.xml"/><Relationship Id="rId27" Type="http://schemas.openxmlformats.org/officeDocument/2006/relationships/tags" Target="../tags/tag289.xml"/><Relationship Id="rId26" Type="http://schemas.openxmlformats.org/officeDocument/2006/relationships/tags" Target="../tags/tag288.xml"/><Relationship Id="rId25" Type="http://schemas.openxmlformats.org/officeDocument/2006/relationships/tags" Target="../tags/tag287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tags" Target="../tags/tag265.xml"/><Relationship Id="rId19" Type="http://schemas.openxmlformats.org/officeDocument/2006/relationships/tags" Target="../tags/tag281.xml"/><Relationship Id="rId18" Type="http://schemas.openxmlformats.org/officeDocument/2006/relationships/tags" Target="../tags/tag280.xml"/><Relationship Id="rId17" Type="http://schemas.openxmlformats.org/officeDocument/2006/relationships/tags" Target="../tags/tag279.xml"/><Relationship Id="rId16" Type="http://schemas.openxmlformats.org/officeDocument/2006/relationships/tags" Target="../tags/tag278.xml"/><Relationship Id="rId15" Type="http://schemas.openxmlformats.org/officeDocument/2006/relationships/tags" Target="../tags/tag277.xml"/><Relationship Id="rId14" Type="http://schemas.openxmlformats.org/officeDocument/2006/relationships/tags" Target="../tags/tag276.xml"/><Relationship Id="rId13" Type="http://schemas.openxmlformats.org/officeDocument/2006/relationships/tags" Target="../tags/tag275.xml"/><Relationship Id="rId12" Type="http://schemas.openxmlformats.org/officeDocument/2006/relationships/tags" Target="../tags/tag274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4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image" Target="../media/image6.png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4.jpeg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" Type="http://schemas.openxmlformats.org/officeDocument/2006/relationships/tags" Target="../tags/tag29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4" Type="http://schemas.openxmlformats.org/officeDocument/2006/relationships/slideLayout" Target="../slideLayouts/slideLayout5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301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" Type="http://schemas.openxmlformats.org/officeDocument/2006/relationships/tags" Target="../tags/tag30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image" Target="../media/image7.svg"/><Relationship Id="rId7" Type="http://schemas.openxmlformats.org/officeDocument/2006/relationships/image" Target="../media/image6.png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image" Target="../media/image5.jpeg"/><Relationship Id="rId14" Type="http://schemas.openxmlformats.org/officeDocument/2006/relationships/slideLayout" Target="../slideLayouts/slideLayout6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image" Target="../media/image7.svg"/><Relationship Id="rId53" Type="http://schemas.openxmlformats.org/officeDocument/2006/relationships/slideLayout" Target="../slideLayouts/slideLayout6.xml"/><Relationship Id="rId52" Type="http://schemas.openxmlformats.org/officeDocument/2006/relationships/tags" Target="../tags/tag95.xml"/><Relationship Id="rId51" Type="http://schemas.openxmlformats.org/officeDocument/2006/relationships/tags" Target="../tags/tag94.xml"/><Relationship Id="rId50" Type="http://schemas.openxmlformats.org/officeDocument/2006/relationships/image" Target="../media/image8.jpeg"/><Relationship Id="rId5" Type="http://schemas.openxmlformats.org/officeDocument/2006/relationships/image" Target="../media/image6.png"/><Relationship Id="rId49" Type="http://schemas.openxmlformats.org/officeDocument/2006/relationships/tags" Target="../tags/tag93.xml"/><Relationship Id="rId48" Type="http://schemas.openxmlformats.org/officeDocument/2006/relationships/tags" Target="../tags/tag92.xml"/><Relationship Id="rId47" Type="http://schemas.openxmlformats.org/officeDocument/2006/relationships/tags" Target="../tags/tag91.xml"/><Relationship Id="rId46" Type="http://schemas.openxmlformats.org/officeDocument/2006/relationships/tags" Target="../tags/tag90.xml"/><Relationship Id="rId45" Type="http://schemas.openxmlformats.org/officeDocument/2006/relationships/tags" Target="../tags/tag89.xml"/><Relationship Id="rId44" Type="http://schemas.openxmlformats.org/officeDocument/2006/relationships/tags" Target="../tags/tag88.xml"/><Relationship Id="rId43" Type="http://schemas.openxmlformats.org/officeDocument/2006/relationships/tags" Target="../tags/tag87.xml"/><Relationship Id="rId42" Type="http://schemas.openxmlformats.org/officeDocument/2006/relationships/tags" Target="../tags/tag86.xml"/><Relationship Id="rId41" Type="http://schemas.openxmlformats.org/officeDocument/2006/relationships/tags" Target="../tags/tag85.xml"/><Relationship Id="rId40" Type="http://schemas.openxmlformats.org/officeDocument/2006/relationships/tags" Target="../tags/tag84.xml"/><Relationship Id="rId4" Type="http://schemas.openxmlformats.org/officeDocument/2006/relationships/tags" Target="../tags/tag50.xml"/><Relationship Id="rId39" Type="http://schemas.openxmlformats.org/officeDocument/2006/relationships/tags" Target="../tags/tag83.xml"/><Relationship Id="rId38" Type="http://schemas.openxmlformats.org/officeDocument/2006/relationships/tags" Target="../tags/tag82.xml"/><Relationship Id="rId37" Type="http://schemas.openxmlformats.org/officeDocument/2006/relationships/tags" Target="../tags/tag81.xml"/><Relationship Id="rId36" Type="http://schemas.openxmlformats.org/officeDocument/2006/relationships/tags" Target="../tags/tag80.xml"/><Relationship Id="rId35" Type="http://schemas.openxmlformats.org/officeDocument/2006/relationships/tags" Target="../tags/tag79.xml"/><Relationship Id="rId34" Type="http://schemas.openxmlformats.org/officeDocument/2006/relationships/tags" Target="../tags/tag78.xml"/><Relationship Id="rId33" Type="http://schemas.openxmlformats.org/officeDocument/2006/relationships/tags" Target="../tags/tag77.xml"/><Relationship Id="rId32" Type="http://schemas.openxmlformats.org/officeDocument/2006/relationships/tags" Target="../tags/tag76.xml"/><Relationship Id="rId31" Type="http://schemas.openxmlformats.org/officeDocument/2006/relationships/tags" Target="../tags/tag75.xml"/><Relationship Id="rId30" Type="http://schemas.openxmlformats.org/officeDocument/2006/relationships/tags" Target="../tags/tag74.xml"/><Relationship Id="rId3" Type="http://schemas.openxmlformats.org/officeDocument/2006/relationships/tags" Target="../tags/tag49.xml"/><Relationship Id="rId29" Type="http://schemas.openxmlformats.org/officeDocument/2006/relationships/tags" Target="../tags/tag73.xml"/><Relationship Id="rId28" Type="http://schemas.openxmlformats.org/officeDocument/2006/relationships/tags" Target="../tags/tag72.xml"/><Relationship Id="rId27" Type="http://schemas.openxmlformats.org/officeDocument/2006/relationships/tags" Target="../tags/tag71.xml"/><Relationship Id="rId26" Type="http://schemas.openxmlformats.org/officeDocument/2006/relationships/tags" Target="../tags/tag70.xml"/><Relationship Id="rId25" Type="http://schemas.openxmlformats.org/officeDocument/2006/relationships/tags" Target="../tags/tag69.xml"/><Relationship Id="rId24" Type="http://schemas.openxmlformats.org/officeDocument/2006/relationships/tags" Target="../tags/tag68.xml"/><Relationship Id="rId23" Type="http://schemas.openxmlformats.org/officeDocument/2006/relationships/tags" Target="../tags/tag67.xml"/><Relationship Id="rId22" Type="http://schemas.openxmlformats.org/officeDocument/2006/relationships/tags" Target="../tags/tag66.xml"/><Relationship Id="rId21" Type="http://schemas.openxmlformats.org/officeDocument/2006/relationships/tags" Target="../tags/tag65.xml"/><Relationship Id="rId20" Type="http://schemas.openxmlformats.org/officeDocument/2006/relationships/tags" Target="../tags/tag64.xml"/><Relationship Id="rId2" Type="http://schemas.openxmlformats.org/officeDocument/2006/relationships/tags" Target="../tags/tag48.xml"/><Relationship Id="rId19" Type="http://schemas.openxmlformats.org/officeDocument/2006/relationships/tags" Target="../tags/tag63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tags" Target="../tags/tag4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svg"/><Relationship Id="rId8" Type="http://schemas.openxmlformats.org/officeDocument/2006/relationships/image" Target="../media/image6.png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image" Target="../media/image10.jpeg"/><Relationship Id="rId3" Type="http://schemas.openxmlformats.org/officeDocument/2006/relationships/tags" Target="../tags/tag97.xml"/><Relationship Id="rId2" Type="http://schemas.openxmlformats.org/officeDocument/2006/relationships/image" Target="../media/image9.jpeg"/><Relationship Id="rId15" Type="http://schemas.openxmlformats.org/officeDocument/2006/relationships/slideLayout" Target="../slideLayouts/slideLayout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tags" Target="../tags/tag9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image" Target="../media/image11.jpeg"/><Relationship Id="rId5" Type="http://schemas.openxmlformats.org/officeDocument/2006/relationships/tags" Target="../tags/tag109.xml"/><Relationship Id="rId4" Type="http://schemas.openxmlformats.org/officeDocument/2006/relationships/image" Target="../media/image6.png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0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image" Target="../media/image12.jpeg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image" Target="../media/image6.png"/><Relationship Id="rId3" Type="http://schemas.openxmlformats.org/officeDocument/2006/relationships/tags" Target="../tags/tag115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135.xml"/><Relationship Id="rId24" Type="http://schemas.openxmlformats.org/officeDocument/2006/relationships/tags" Target="../tags/tag134.xml"/><Relationship Id="rId23" Type="http://schemas.openxmlformats.org/officeDocument/2006/relationships/tags" Target="../tags/tag133.xml"/><Relationship Id="rId22" Type="http://schemas.openxmlformats.org/officeDocument/2006/relationships/tags" Target="../tags/tag132.xml"/><Relationship Id="rId21" Type="http://schemas.openxmlformats.org/officeDocument/2006/relationships/tags" Target="../tags/tag131.xml"/><Relationship Id="rId20" Type="http://schemas.openxmlformats.org/officeDocument/2006/relationships/tags" Target="../tags/tag130.xml"/><Relationship Id="rId2" Type="http://schemas.openxmlformats.org/officeDocument/2006/relationships/tags" Target="../tags/tag114.xml"/><Relationship Id="rId19" Type="http://schemas.openxmlformats.org/officeDocument/2006/relationships/tags" Target="../tags/tag129.xml"/><Relationship Id="rId18" Type="http://schemas.openxmlformats.org/officeDocument/2006/relationships/tags" Target="../tags/tag128.xml"/><Relationship Id="rId17" Type="http://schemas.openxmlformats.org/officeDocument/2006/relationships/tags" Target="../tags/tag127.xml"/><Relationship Id="rId16" Type="http://schemas.openxmlformats.org/officeDocument/2006/relationships/tags" Target="../tags/tag126.xml"/><Relationship Id="rId15" Type="http://schemas.openxmlformats.org/officeDocument/2006/relationships/tags" Target="../tags/tag125.xml"/><Relationship Id="rId14" Type="http://schemas.openxmlformats.org/officeDocument/2006/relationships/tags" Target="../tags/tag124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image" Target="../media/image6.png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44.xml"/><Relationship Id="rId1" Type="http://schemas.openxmlformats.org/officeDocument/2006/relationships/tags" Target="../tags/tag1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2"/>
          <p:cNvSpPr/>
          <p:nvPr>
            <p:custDataLst>
              <p:tags r:id="rId1"/>
            </p:custDataLst>
          </p:nvPr>
        </p:nvSpPr>
        <p:spPr>
          <a:xfrm>
            <a:off x="323852" y="988062"/>
            <a:ext cx="8524875" cy="2976880"/>
          </a:xfrm>
          <a:prstGeom prst="roundRect">
            <a:avLst>
              <a:gd name="adj" fmla="val 7272"/>
            </a:avLst>
          </a:prstGeom>
          <a:solidFill>
            <a:srgbClr val="F0EFEF">
              <a:alpha val="80000"/>
            </a:srgbClr>
          </a:solidFill>
          <a:ln>
            <a:solidFill>
              <a:srgbClr val="F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文本框 9"/>
          <p:cNvSpPr txBox="1"/>
          <p:nvPr>
            <p:custDataLst>
              <p:tags r:id="rId2"/>
            </p:custDataLst>
          </p:nvPr>
        </p:nvSpPr>
        <p:spPr>
          <a:xfrm>
            <a:off x="508002" y="2346325"/>
            <a:ext cx="81889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第</a:t>
            </a:r>
            <a:r>
              <a:rPr lang="en-US" altLang="zh-CN" sz="3600" b="1" dirty="0">
                <a:latin typeface="华文中宋" panose="02010600040101010101" charset="-122"/>
                <a:ea typeface="华文中宋" panose="02010600040101010101" charset="-122"/>
              </a:rPr>
              <a:t>7</a:t>
            </a: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课   百家争鸣   </a:t>
            </a:r>
            <a:endParaRPr lang="zh-CN" altLang="en-US" sz="36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矩形: 圆角 11"/>
          <p:cNvSpPr/>
          <p:nvPr>
            <p:custDataLst>
              <p:tags r:id="rId3"/>
            </p:custDataLst>
          </p:nvPr>
        </p:nvSpPr>
        <p:spPr>
          <a:xfrm>
            <a:off x="902970" y="1504950"/>
            <a:ext cx="7485454" cy="40005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第二单元  夏商周时期：奴隶制王朝的更替和向封建社会的过渡</a:t>
            </a:r>
            <a:endParaRPr lang="zh-CN" altLang="en-US" sz="2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: 圆角 18"/>
          <p:cNvSpPr/>
          <p:nvPr>
            <p:custDataLst>
              <p:tags r:id="rId1"/>
            </p:custDataLst>
          </p:nvPr>
        </p:nvSpPr>
        <p:spPr>
          <a:xfrm>
            <a:off x="500203" y="1024012"/>
            <a:ext cx="4794468" cy="1634481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材料四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养国子以道。乃教之六艺，一曰五礼，二曰六乐，三曰五射，四曰五驭，五曰六书，六曰九数。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r">
              <a:lnSpc>
                <a:spcPct val="125000"/>
              </a:lnSpc>
              <a:defRPr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周礼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地官司徒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师氏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3203848" y="22559"/>
            <a:ext cx="2876278" cy="663420"/>
            <a:chOff x="506559" y="480593"/>
            <a:chExt cx="2684511" cy="884330"/>
          </a:xfrm>
        </p:grpSpPr>
        <p:sp>
          <p:nvSpPr>
            <p:cNvPr id="10" name="文本框 9"/>
            <p:cNvSpPr txBox="1"/>
            <p:nvPr>
              <p:custDataLst>
                <p:tags r:id="rId3"/>
              </p:custDataLst>
            </p:nvPr>
          </p:nvSpPr>
          <p:spPr>
            <a:xfrm>
              <a:off x="1115786" y="480593"/>
              <a:ext cx="2075284" cy="843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教育成就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11" name="图形 10" descr="无茎花朵 纯色填充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506559" y="480593"/>
              <a:ext cx="676436" cy="884330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" r="7741"/>
          <a:stretch>
            <a:fillRect/>
          </a:stretch>
        </p:blipFill>
        <p:spPr>
          <a:xfrm flipH="1">
            <a:off x="488843" y="2715766"/>
            <a:ext cx="3516325" cy="2174266"/>
          </a:xfrm>
          <a:prstGeom prst="rect">
            <a:avLst/>
          </a:prstGeom>
        </p:spPr>
      </p:pic>
      <p:sp>
        <p:nvSpPr>
          <p:cNvPr id="16" name="矩形: 圆角 15"/>
          <p:cNvSpPr/>
          <p:nvPr>
            <p:custDataLst>
              <p:tags r:id="rId8"/>
            </p:custDataLst>
          </p:nvPr>
        </p:nvSpPr>
        <p:spPr>
          <a:xfrm>
            <a:off x="5424109" y="1023099"/>
            <a:ext cx="3343808" cy="1634481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材料五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据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记载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孔子对学生不分贫富贵贱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比较贫寒的学生只要交得起十条干肉就可以接受教育。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6"/>
          <p:cNvSpPr/>
          <p:nvPr>
            <p:custDataLst>
              <p:tags r:id="rId9"/>
            </p:custDataLst>
          </p:nvPr>
        </p:nvSpPr>
        <p:spPr>
          <a:xfrm>
            <a:off x="2538273" y="2929167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学在官府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grpSp>
        <p:nvGrpSpPr>
          <p:cNvPr id="24" name="组合 23"/>
          <p:cNvGrpSpPr/>
          <p:nvPr>
            <p:custDataLst>
              <p:tags r:id="rId10"/>
            </p:custDataLst>
          </p:nvPr>
        </p:nvGrpSpPr>
        <p:grpSpPr>
          <a:xfrm>
            <a:off x="4348685" y="2854052"/>
            <a:ext cx="3975018" cy="406241"/>
            <a:chOff x="4827948" y="3400880"/>
            <a:chExt cx="5300024" cy="541655"/>
          </a:xfrm>
        </p:grpSpPr>
        <p:sp>
          <p:nvSpPr>
            <p:cNvPr id="21" name="TextBox 6"/>
            <p:cNvSpPr/>
            <p:nvPr>
              <p:custDataLst>
                <p:tags r:id="rId11"/>
              </p:custDataLst>
            </p:nvPr>
          </p:nvSpPr>
          <p:spPr>
            <a:xfrm>
              <a:off x="8014200" y="3400880"/>
              <a:ext cx="2113772" cy="541655"/>
            </a:xfrm>
            <a:prstGeom prst="roundRect">
              <a:avLst/>
            </a:prstGeom>
            <a:solidFill>
              <a:srgbClr val="587F7F"/>
            </a:solidFill>
            <a:ln w="12700" cmpd="sng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fontAlgn="base">
                <a:buClrTx/>
                <a:buSzTx/>
                <a:buFontTx/>
              </a:pPr>
              <a:r>
                <a:rPr lang="zh-CN" altLang="en-US" sz="2100" b="1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sym typeface="+mn-ea"/>
                </a:rPr>
                <a:t>学在民间</a:t>
              </a:r>
              <a:endPara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cxnSp>
          <p:nvCxnSpPr>
            <p:cNvPr id="23" name="直接箭头连接符 22"/>
            <p:cNvCxnSpPr/>
            <p:nvPr>
              <p:custDataLst>
                <p:tags r:id="rId12"/>
              </p:custDataLst>
            </p:nvPr>
          </p:nvCxnSpPr>
          <p:spPr>
            <a:xfrm flipV="1">
              <a:off x="4827948" y="3728399"/>
              <a:ext cx="2989007" cy="21731"/>
            </a:xfrm>
            <a:prstGeom prst="straightConnector1">
              <a:avLst/>
            </a:prstGeom>
            <a:ln w="38100">
              <a:solidFill>
                <a:srgbClr val="469084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>
            <p:custDataLst>
              <p:tags r:id="rId13"/>
            </p:custDataLst>
          </p:nvPr>
        </p:nvSpPr>
        <p:spPr>
          <a:xfrm>
            <a:off x="4124236" y="3291830"/>
            <a:ext cx="4480212" cy="900246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100" b="1" dirty="0">
                <a:solidFill>
                  <a:srgbClr val="FF0000"/>
                </a:solidFill>
                <a:effectLst>
                  <a:glow rad="114300">
                    <a:schemeClr val="bg1"/>
                  </a:glow>
                </a:effectLst>
                <a:latin typeface="仓耳舒圆体 W04" panose="02020400000000000000" pitchFamily="18" charset="-122"/>
                <a:ea typeface="仓耳舒圆体 W04" panose="02020400000000000000" pitchFamily="18" charset="-122"/>
              </a:rPr>
              <a:t>意义：打破了贵族垄断教育的局面，促进了教育在民间的发展。</a:t>
            </a:r>
            <a:endParaRPr lang="zh-CN" altLang="en-US" sz="2100" b="1" dirty="0">
              <a:latin typeface="仓耳舒圆体 W04" panose="02020400000000000000" pitchFamily="18" charset="-122"/>
              <a:ea typeface="仓耳舒圆体 W04" panose="02020400000000000000" pitchFamily="18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14"/>
            </p:custDataLst>
          </p:nvPr>
        </p:nvSpPr>
        <p:spPr>
          <a:xfrm>
            <a:off x="4340322" y="4190908"/>
            <a:ext cx="3744297" cy="462194"/>
          </a:xfrm>
          <a:prstGeom prst="roundRect">
            <a:avLst/>
          </a:prstGeom>
          <a:solidFill>
            <a:schemeClr val="accent3"/>
          </a:solidFill>
          <a:ln w="28575">
            <a:noFill/>
          </a:ln>
        </p:spPr>
        <p:txBody>
          <a:bodyPr wrap="square" lIns="91432" tIns="45716" rIns="91432" bIns="45716">
            <a:spAutoFit/>
          </a:bodyPr>
          <a:lstStyle/>
          <a:p>
            <a:pPr eaLnBrk="0" hangingPunct="0"/>
            <a:r>
              <a:rPr lang="zh-CN" altLang="en-US" sz="2100" b="1" dirty="0"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rPr>
              <a:t>①创办私学，主张有教无类。</a:t>
            </a:r>
            <a:endParaRPr lang="zh-CN" altLang="en-US" sz="2100" b="1" dirty="0">
              <a:latin typeface="霞鹜臻楷" pitchFamily="2" charset="-122"/>
              <a:ea typeface="霞鹜臻楷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30" grpId="0"/>
      <p:bldP spid="3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: 圆角 15"/>
          <p:cNvSpPr/>
          <p:nvPr>
            <p:custDataLst>
              <p:tags r:id="rId1"/>
            </p:custDataLst>
          </p:nvPr>
        </p:nvSpPr>
        <p:spPr>
          <a:xfrm>
            <a:off x="395536" y="1417710"/>
            <a:ext cx="3920123" cy="2400648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材料六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学生冉求胆小，遇事退缩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孔子有针对性地教育他，凡事要抓紧，马上去做。学生仲由敢作敢为，但不够稳重，孔子怕他冒失，就叮嘱他凡事要请教父兄后再做。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2"/>
            </p:custDataLst>
          </p:nvPr>
        </p:nvSpPr>
        <p:spPr>
          <a:xfrm>
            <a:off x="539603" y="4300355"/>
            <a:ext cx="8064845" cy="817245"/>
          </a:xfrm>
          <a:prstGeom prst="roundRect">
            <a:avLst/>
          </a:prstGeom>
          <a:solidFill>
            <a:schemeClr val="accent3"/>
          </a:solidFill>
          <a:ln w="28575">
            <a:noFill/>
          </a:ln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rPr>
              <a:t>②注重道德教育和文化知识教育，总结教育规律，提出因材施教、举一反三等教学原则和方法。</a:t>
            </a:r>
            <a:endParaRPr lang="en-US" altLang="zh-CN" sz="2100" b="1" dirty="0">
              <a:latin typeface="霞鹜臻楷" pitchFamily="2" charset="-122"/>
              <a:ea typeface="霞鹜臻楷" pitchFamily="2" charset="-122"/>
              <a:cs typeface="宋体" panose="02010600030101010101" pitchFamily="2" charset="-122"/>
            </a:endParaRPr>
          </a:p>
        </p:txBody>
      </p:sp>
      <p:sp>
        <p:nvSpPr>
          <p:cNvPr id="8" name="TextBox 6"/>
          <p:cNvSpPr/>
          <p:nvPr>
            <p:custDataLst>
              <p:tags r:id="rId3"/>
            </p:custDataLst>
          </p:nvPr>
        </p:nvSpPr>
        <p:spPr>
          <a:xfrm>
            <a:off x="1385594" y="3862749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因材施教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5" name="矩形: 圆角 4"/>
          <p:cNvSpPr/>
          <p:nvPr>
            <p:custDataLst>
              <p:tags r:id="rId4"/>
            </p:custDataLst>
          </p:nvPr>
        </p:nvSpPr>
        <p:spPr>
          <a:xfrm>
            <a:off x="5004048" y="872219"/>
            <a:ext cx="3641530" cy="2400648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材料七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知之为知之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不知为不知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是知矣。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三人行，必有我师焉。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温故而知新，可以为师矣。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学而不思则罔，思而不学则殆。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学而时习之，不亦说乎？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6"/>
          <p:cNvSpPr/>
          <p:nvPr>
            <p:custDataLst>
              <p:tags r:id="rId5"/>
            </p:custDataLst>
          </p:nvPr>
        </p:nvSpPr>
        <p:spPr>
          <a:xfrm>
            <a:off x="4934819" y="3296884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实事求是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3" name="TextBox 6"/>
          <p:cNvSpPr/>
          <p:nvPr>
            <p:custDataLst>
              <p:tags r:id="rId6"/>
            </p:custDataLst>
          </p:nvPr>
        </p:nvSpPr>
        <p:spPr>
          <a:xfrm>
            <a:off x="4949252" y="3795886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温故知新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4" name="TextBox 6"/>
          <p:cNvSpPr/>
          <p:nvPr>
            <p:custDataLst>
              <p:tags r:id="rId7"/>
            </p:custDataLst>
          </p:nvPr>
        </p:nvSpPr>
        <p:spPr>
          <a:xfrm>
            <a:off x="6628205" y="3795886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学思结合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5" name="TextBox 6"/>
          <p:cNvSpPr/>
          <p:nvPr>
            <p:custDataLst>
              <p:tags r:id="rId8"/>
            </p:custDataLst>
          </p:nvPr>
        </p:nvSpPr>
        <p:spPr>
          <a:xfrm>
            <a:off x="6628205" y="3304242"/>
            <a:ext cx="1585329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谦虚好学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t="1710" r="2257" b="2410"/>
          <a:stretch>
            <a:fillRect/>
          </a:stretch>
        </p:blipFill>
        <p:spPr>
          <a:xfrm>
            <a:off x="2772421" y="480488"/>
            <a:ext cx="2209404" cy="1568948"/>
          </a:xfrm>
          <a:prstGeom prst="rect">
            <a:avLst/>
          </a:prstGeom>
        </p:spPr>
      </p:pic>
      <p:grpSp>
        <p:nvGrpSpPr>
          <p:cNvPr id="18" name="组合 17"/>
          <p:cNvGrpSpPr/>
          <p:nvPr>
            <p:custDataLst>
              <p:tags r:id="rId11"/>
            </p:custDataLst>
          </p:nvPr>
        </p:nvGrpSpPr>
        <p:grpSpPr>
          <a:xfrm>
            <a:off x="3203848" y="22559"/>
            <a:ext cx="2876278" cy="663420"/>
            <a:chOff x="506559" y="480593"/>
            <a:chExt cx="2684511" cy="884330"/>
          </a:xfrm>
        </p:grpSpPr>
        <p:sp>
          <p:nvSpPr>
            <p:cNvPr id="20" name="文本框 9"/>
            <p:cNvSpPr txBox="1"/>
            <p:nvPr>
              <p:custDataLst>
                <p:tags r:id="rId12"/>
              </p:custDataLst>
            </p:nvPr>
          </p:nvSpPr>
          <p:spPr>
            <a:xfrm>
              <a:off x="1115786" y="480593"/>
              <a:ext cx="2075284" cy="843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教育成就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21" name="图形 10" descr="无茎花朵 纯色填充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>
              <a:off x="506559" y="480593"/>
              <a:ext cx="676436" cy="88433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8" grpId="0" bldLvl="0" animBg="1"/>
      <p:bldP spid="6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291843" y="20075"/>
            <a:ext cx="2934335" cy="685800"/>
            <a:chOff x="304800" y="450523"/>
            <a:chExt cx="3912447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907" y="481003"/>
              <a:ext cx="3101340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儒家学说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>
            <p:custDataLst>
              <p:tags r:id="rId5"/>
            </p:custDataLst>
          </p:nvPr>
        </p:nvSpPr>
        <p:spPr>
          <a:xfrm>
            <a:off x="827584" y="987574"/>
            <a:ext cx="7272804" cy="577073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 smtClean="0">
                <a:latin typeface="霞鹜臻楷" pitchFamily="2" charset="-122"/>
                <a:ea typeface="霞鹜臻楷" pitchFamily="2" charset="-122"/>
              </a:rPr>
              <a:t>    孔子</a:t>
            </a:r>
            <a:r>
              <a:rPr lang="zh-CN" altLang="en-US" sz="2100" b="1" dirty="0">
                <a:latin typeface="霞鹜臻楷" pitchFamily="2" charset="-122"/>
                <a:ea typeface="霞鹜臻楷" pitchFamily="2" charset="-122"/>
              </a:rPr>
              <a:t>的思想由</a:t>
            </a:r>
            <a:r>
              <a:rPr lang="zh-CN" altLang="en-US" sz="2100" b="1" dirty="0">
                <a:solidFill>
                  <a:srgbClr val="C00000"/>
                </a:solidFill>
                <a:latin typeface="霞鹜臻楷" pitchFamily="2" charset="-122"/>
                <a:ea typeface="霞鹜臻楷" pitchFamily="2" charset="-122"/>
              </a:rPr>
              <a:t>其弟子及再传弟子</a:t>
            </a:r>
            <a:r>
              <a:rPr lang="zh-CN" altLang="en-US" sz="2100" b="1" dirty="0">
                <a:latin typeface="霞鹜臻楷" pitchFamily="2" charset="-122"/>
                <a:ea typeface="霞鹜臻楷" pitchFamily="2" charset="-122"/>
              </a:rPr>
              <a:t>整理成</a:t>
            </a:r>
            <a:r>
              <a:rPr lang="en-US" altLang="zh-CN" sz="2100" b="1" dirty="0">
                <a:latin typeface="霞鹜臻楷" pitchFamily="2" charset="-122"/>
                <a:ea typeface="霞鹜臻楷" pitchFamily="2" charset="-122"/>
              </a:rPr>
              <a:t>《</a:t>
            </a:r>
            <a:r>
              <a:rPr lang="zh-CN" altLang="en-US" sz="2100" b="1" dirty="0">
                <a:latin typeface="霞鹜臻楷" pitchFamily="2" charset="-122"/>
                <a:ea typeface="霞鹜臻楷" pitchFamily="2" charset="-122"/>
              </a:rPr>
              <a:t>论语</a:t>
            </a:r>
            <a:r>
              <a:rPr lang="en-US" altLang="zh-CN" sz="2100" b="1" dirty="0">
                <a:latin typeface="霞鹜臻楷" pitchFamily="2" charset="-122"/>
                <a:ea typeface="霞鹜臻楷" pitchFamily="2" charset="-122"/>
              </a:rPr>
              <a:t>》</a:t>
            </a:r>
            <a:r>
              <a:rPr lang="zh-CN" altLang="en-US" sz="2100" b="1" dirty="0">
                <a:latin typeface="霞鹜臻楷" pitchFamily="2" charset="-122"/>
                <a:ea typeface="霞鹜臻楷" pitchFamily="2" charset="-122"/>
              </a:rPr>
              <a:t>一书。</a:t>
            </a:r>
            <a:endParaRPr lang="zh-CN" altLang="en-US" sz="2100" b="1" dirty="0">
              <a:latin typeface="霞鹜臻楷" pitchFamily="2" charset="-122"/>
              <a:ea typeface="霞鹜臻楷" pitchFamily="2" charset="-122"/>
            </a:endParaRPr>
          </a:p>
        </p:txBody>
      </p:sp>
      <p:sp>
        <p:nvSpPr>
          <p:cNvPr id="19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7544" y="1836503"/>
            <a:ext cx="4104456" cy="2247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kumimoji="1" lang="zh-CN" altLang="en-US" sz="2100" b="1" dirty="0" smtClean="0"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    孔子</a:t>
            </a:r>
            <a:r>
              <a:rPr kumimoji="1" lang="zh-CN" altLang="en-US" sz="2100" b="1" dirty="0"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创立的儒家学说后来成为我国封建社会的统治思想，对古代政治与文化的发展有非常重要的意义；他提出的一些道德规范对我国社会发展具有深远影响。</a:t>
            </a:r>
            <a:endParaRPr kumimoji="1" lang="zh-CN" altLang="en-US" sz="2100" b="1" dirty="0"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7"/>
            </p:custDataLst>
          </p:nvPr>
        </p:nvSpPr>
        <p:spPr>
          <a:xfrm>
            <a:off x="5063175" y="2041142"/>
            <a:ext cx="3472371" cy="193898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zh-CN" altLang="en-US" sz="2000" b="1" dirty="0" smtClean="0">
                <a:latin typeface="仿宋" panose="02010609060101010101" charset="-122"/>
                <a:ea typeface="仿宋" panose="02010609060101010101" charset="-122"/>
              </a:rPr>
              <a:t>    孔子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晚年精心整理和修订古代重要典籍，修</a:t>
            </a:r>
            <a:r>
              <a:rPr lang="en-US" altLang="zh-CN" sz="2000" b="1" dirty="0">
                <a:latin typeface="仿宋" panose="02010609060101010101" charset="-122"/>
                <a:ea typeface="仿宋" panose="02010609060101010101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诗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书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礼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乐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，序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周易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（称</a:t>
            </a:r>
            <a:r>
              <a:rPr lang="en-US" altLang="zh-CN" sz="2000" b="1" dirty="0">
                <a:latin typeface="仿宋" panose="02010609060101010101" charset="-122"/>
                <a:ea typeface="仿宋" panose="02010609060101010101" charset="-122"/>
              </a:rPr>
              <a:t>《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易经</a:t>
            </a:r>
            <a:r>
              <a:rPr lang="en-US" altLang="zh-CN" sz="2000" b="1" dirty="0">
                <a:latin typeface="仿宋" panose="02010609060101010101" charset="-122"/>
                <a:ea typeface="仿宋" panose="02010609060101010101" charset="-122"/>
              </a:rPr>
              <a:t>》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十翼，或称易传），撰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春秋</a:t>
            </a:r>
            <a:r>
              <a:rPr lang="en-US" altLang="zh-CN" sz="2000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</a:rPr>
              <a:t>》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。后人合称之为</a:t>
            </a:r>
            <a:r>
              <a:rPr lang="en-US" altLang="zh-CN" sz="2000" b="1" dirty="0">
                <a:latin typeface="仿宋" panose="02010609060101010101" charset="-122"/>
                <a:ea typeface="仿宋" panose="02010609060101010101" charset="-122"/>
              </a:rPr>
              <a:t>《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六经</a:t>
            </a:r>
            <a:r>
              <a:rPr lang="en-US" altLang="zh-CN" sz="2000" b="1" dirty="0">
                <a:latin typeface="仿宋" panose="02010609060101010101" charset="-122"/>
                <a:ea typeface="仿宋" panose="02010609060101010101" charset="-122"/>
              </a:rPr>
              <a:t>》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</a:rPr>
              <a:t>。</a:t>
            </a:r>
            <a:endParaRPr lang="zh-CN" altLang="en-US" sz="20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Picture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 flipH="1">
            <a:off x="9515475" y="8649018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ldLvl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228604" y="627770"/>
            <a:ext cx="2164703" cy="685800"/>
            <a:chOff x="304800" y="450523"/>
            <a:chExt cx="2886270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786" y="480592"/>
              <a:ext cx="2075284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原因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467544" y="2277573"/>
            <a:ext cx="6646196" cy="2503585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lgDash"/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just" fontAlgn="auto">
              <a:lnSpc>
                <a:spcPct val="114000"/>
              </a:lnSpc>
              <a:buClr>
                <a:srgbClr val="000000"/>
              </a:buClr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随着</a:t>
            </a: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私学教育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的出现，普通人也可以接受教育，知识传播面更加广泛，直接催生了</a:t>
            </a:r>
            <a:r>
              <a:rPr lang="en-US" altLang="zh-CN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士</a:t>
            </a:r>
            <a:r>
              <a:rPr lang="en-US" altLang="zh-CN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阶层的兴起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，促进了学术思想和知识文化的广泛传播，刺激了思想文化的重组与更新。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457200" algn="just" fontAlgn="auto">
              <a:lnSpc>
                <a:spcPct val="114000"/>
              </a:lnSpc>
              <a:buClr>
                <a:srgbClr val="000000"/>
              </a:buClr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just" fontAlgn="auto">
              <a:lnSpc>
                <a:spcPct val="114000"/>
              </a:lnSpc>
              <a:buClr>
                <a:srgbClr val="000000"/>
              </a:buClr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列国在兼并形势下，</a:t>
            </a: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竞相颁布优惠的人才政策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，对不同的学说采取宽松政策，意图实现富国强兵的目标。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 fontAlgn="auto">
              <a:lnSpc>
                <a:spcPct val="114000"/>
              </a:lnSpc>
              <a:buClr>
                <a:srgbClr val="000000"/>
              </a:buClr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《战国史》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18" name="组合 17"/>
          <p:cNvGrpSpPr/>
          <p:nvPr>
            <p:custDataLst>
              <p:tags r:id="rId6"/>
            </p:custDataLst>
          </p:nvPr>
        </p:nvGrpSpPr>
        <p:grpSpPr>
          <a:xfrm>
            <a:off x="538591" y="754431"/>
            <a:ext cx="4318743" cy="1414200"/>
            <a:chOff x="-4813" y="5100"/>
            <a:chExt cx="13685" cy="3363"/>
          </a:xfrm>
        </p:grpSpPr>
        <p:pic>
          <p:nvPicPr>
            <p:cNvPr id="19" name="图片 18" descr="t01e6804446c923c6be[1]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3732" r="3712"/>
            <a:stretch>
              <a:fillRect/>
            </a:stretch>
          </p:blipFill>
          <p:spPr>
            <a:xfrm>
              <a:off x="-1313" y="5100"/>
              <a:ext cx="5503" cy="3363"/>
            </a:xfrm>
            <a:prstGeom prst="roundRect">
              <a:avLst/>
            </a:prstGeom>
          </p:spPr>
        </p:pic>
        <p:pic>
          <p:nvPicPr>
            <p:cNvPr id="20" name="图片 19" descr="C:/Users/ADMINI~1/AppData/Local/Temp/kaimatting/20200821155320/output_aiMatting_20200821155333.pngoutput_aiMatting_2020082115533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28" y="5100"/>
              <a:ext cx="4844" cy="3283"/>
            </a:xfrm>
            <a:prstGeom prst="roundRect">
              <a:avLst/>
            </a:prstGeom>
          </p:spPr>
        </p:pic>
        <p:sp>
          <p:nvSpPr>
            <p:cNvPr id="21" name="文本框 20"/>
            <p:cNvSpPr txBox="1"/>
            <p:nvPr>
              <p:custDataLst>
                <p:tags r:id="rId11"/>
              </p:custDataLst>
            </p:nvPr>
          </p:nvSpPr>
          <p:spPr>
            <a:xfrm>
              <a:off x="-4813" y="6504"/>
              <a:ext cx="3824" cy="1539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rPr>
                <a:t>铁制农具和牛耕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endParaRPr>
            </a:p>
          </p:txBody>
        </p:sp>
      </p:grpSp>
      <p:sp>
        <p:nvSpPr>
          <p:cNvPr id="28" name="TextBox 6"/>
          <p:cNvSpPr/>
          <p:nvPr>
            <p:custDataLst>
              <p:tags r:id="rId12"/>
            </p:custDataLst>
          </p:nvPr>
        </p:nvSpPr>
        <p:spPr>
          <a:xfrm>
            <a:off x="4953335" y="978327"/>
            <a:ext cx="3897114" cy="983339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just">
              <a:buSzPct val="92000"/>
            </a:pPr>
            <a:r>
              <a:rPr lang="zh-CN" altLang="en-US" dirty="0">
                <a:latin typeface="霞鹜臻楷" pitchFamily="2" charset="-122"/>
                <a:ea typeface="霞鹜臻楷" pitchFamily="2" charset="-122"/>
              </a:rPr>
              <a:t>①经济上：铁制农具和牛耕为文化繁荣提供了物质基础。</a:t>
            </a:r>
            <a:endParaRPr lang="zh-CN" altLang="en-US" dirty="0">
              <a:latin typeface="霞鹜臻楷" pitchFamily="2" charset="-122"/>
              <a:ea typeface="霞鹜臻楷" pitchFamily="2" charset="-122"/>
            </a:endParaRPr>
          </a:p>
        </p:txBody>
      </p:sp>
      <p:sp>
        <p:nvSpPr>
          <p:cNvPr id="8" name="矩形 7"/>
          <p:cNvSpPr/>
          <p:nvPr>
            <p:custDataLst>
              <p:tags r:id="rId13"/>
            </p:custDataLst>
          </p:nvPr>
        </p:nvSpPr>
        <p:spPr>
          <a:xfrm>
            <a:off x="3491880" y="123825"/>
            <a:ext cx="2096988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百家争鸣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15" name="TextBox 6"/>
          <p:cNvSpPr/>
          <p:nvPr>
            <p:custDataLst>
              <p:tags r:id="rId14"/>
            </p:custDataLst>
          </p:nvPr>
        </p:nvSpPr>
        <p:spPr>
          <a:xfrm>
            <a:off x="4953335" y="2168904"/>
            <a:ext cx="3897114" cy="632358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just"/>
            <a:r>
              <a:rPr lang="zh-CN" altLang="en-US" dirty="0">
                <a:latin typeface="霞鹜臻楷" pitchFamily="2" charset="-122"/>
                <a:ea typeface="霞鹜臻楷" pitchFamily="2" charset="-122"/>
              </a:rPr>
              <a:t>②思想上：私学勃兴，学术思想领域非常活跃。</a:t>
            </a:r>
            <a:endParaRPr lang="zh-CN" altLang="en-US" dirty="0">
              <a:latin typeface="霞鹜臻楷" pitchFamily="2" charset="-122"/>
              <a:ea typeface="霞鹜臻楷" pitchFamily="2" charset="-122"/>
            </a:endParaRPr>
          </a:p>
        </p:txBody>
      </p:sp>
      <p:sp>
        <p:nvSpPr>
          <p:cNvPr id="16" name="TextBox 6"/>
          <p:cNvSpPr/>
          <p:nvPr>
            <p:custDataLst>
              <p:tags r:id="rId15"/>
            </p:custDataLst>
          </p:nvPr>
        </p:nvSpPr>
        <p:spPr>
          <a:xfrm>
            <a:off x="4953335" y="3016585"/>
            <a:ext cx="3897114" cy="707294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algn="just"/>
            <a:r>
              <a:rPr lang="zh-CN" altLang="en-US" dirty="0">
                <a:latin typeface="霞鹜臻楷" pitchFamily="2" charset="-122"/>
                <a:ea typeface="霞鹜臻楷" pitchFamily="2" charset="-122"/>
              </a:rPr>
              <a:t>③政治上：士阶层崛起；。诸侯为富国强兵网罗</a:t>
            </a:r>
            <a:r>
              <a:rPr lang="zh-CN" altLang="en-US" dirty="0" smtClean="0">
                <a:latin typeface="霞鹜臻楷" pitchFamily="2" charset="-122"/>
                <a:ea typeface="霞鹜臻楷" pitchFamily="2" charset="-122"/>
              </a:rPr>
              <a:t>人才</a:t>
            </a:r>
            <a:endParaRPr lang="zh-CN" altLang="en-US" dirty="0">
              <a:latin typeface="霞鹜臻楷" pitchFamily="2" charset="-122"/>
              <a:ea typeface="霞鹜臻楷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15" grpId="0" bldLvl="0" animBg="1"/>
      <p:bldP spid="1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3043555" y="51190"/>
            <a:ext cx="2753360" cy="685800"/>
            <a:chOff x="304800" y="450523"/>
            <a:chExt cx="3671147" cy="914400"/>
          </a:xfrm>
        </p:grpSpPr>
        <p:sp>
          <p:nvSpPr>
            <p:cNvPr id="5" name="文本框 4"/>
            <p:cNvSpPr txBox="1"/>
            <p:nvPr>
              <p:custDataLst>
                <p:tags r:id="rId2"/>
              </p:custDataLst>
            </p:nvPr>
          </p:nvSpPr>
          <p:spPr>
            <a:xfrm>
              <a:off x="1115907" y="481003"/>
              <a:ext cx="2860040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争论内容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6" name="图形 5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>
            <p:custDataLst>
              <p:tags r:id="rId5"/>
            </p:custDataLst>
          </p:nvPr>
        </p:nvGrpSpPr>
        <p:grpSpPr>
          <a:xfrm>
            <a:off x="1303699" y="2171985"/>
            <a:ext cx="2821362" cy="1192613"/>
            <a:chOff x="1738265" y="2895557"/>
            <a:chExt cx="3761816" cy="1590152"/>
          </a:xfrm>
        </p:grpSpPr>
        <p:grpSp>
          <p:nvGrpSpPr>
            <p:cNvPr id="28" name="组合 27"/>
            <p:cNvGrpSpPr/>
            <p:nvPr>
              <p:custDataLst>
                <p:tags r:id="rId6"/>
              </p:custDataLst>
            </p:nvPr>
          </p:nvGrpSpPr>
          <p:grpSpPr>
            <a:xfrm>
              <a:off x="3170025" y="2895557"/>
              <a:ext cx="2330056" cy="1187035"/>
              <a:chOff x="-136826" y="4087701"/>
              <a:chExt cx="2330056" cy="1187035"/>
            </a:xfrm>
          </p:grpSpPr>
          <p:sp>
            <p:nvSpPr>
              <p:cNvPr id="13" name="文本框 12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-136826" y="4087701"/>
                <a:ext cx="887845" cy="476727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墨家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9"/>
              <a:stretch>
                <a:fillRect/>
              </a:stretch>
            </p:blipFill>
            <p:spPr>
              <a:xfrm>
                <a:off x="917549" y="4229416"/>
                <a:ext cx="1275681" cy="1045320"/>
              </a:xfrm>
              <a:prstGeom prst="rect">
                <a:avLst/>
              </a:prstGeom>
            </p:spPr>
          </p:pic>
        </p:grpSp>
        <p:grpSp>
          <p:nvGrpSpPr>
            <p:cNvPr id="38" name="组合 37"/>
            <p:cNvGrpSpPr/>
            <p:nvPr>
              <p:custDataLst>
                <p:tags r:id="rId10"/>
              </p:custDataLst>
            </p:nvPr>
          </p:nvGrpSpPr>
          <p:grpSpPr>
            <a:xfrm>
              <a:off x="1738265" y="3297238"/>
              <a:ext cx="2356087" cy="1188471"/>
              <a:chOff x="1681317" y="3181975"/>
              <a:chExt cx="2356087" cy="1188471"/>
            </a:xfrm>
          </p:grpSpPr>
          <p:sp>
            <p:nvSpPr>
              <p:cNvPr id="34" name="对话气泡: 圆角矩形 33"/>
              <p:cNvSpPr/>
              <p:nvPr>
                <p:custDataLst>
                  <p:tags r:id="rId11"/>
                </p:custDataLst>
              </p:nvPr>
            </p:nvSpPr>
            <p:spPr>
              <a:xfrm>
                <a:off x="1681317" y="3181975"/>
                <a:ext cx="2356087" cy="1121785"/>
              </a:xfrm>
              <a:prstGeom prst="wedgeRoundRectCallout">
                <a:avLst>
                  <a:gd name="adj1" fmla="val 52190"/>
                  <a:gd name="adj2" fmla="val -19899"/>
                  <a:gd name="adj3" fmla="val 16667"/>
                </a:avLst>
              </a:prstGeom>
              <a:solidFill>
                <a:srgbClr val="DFF9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7" name="文本框 36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808993" y="3184480"/>
                <a:ext cx="2228411" cy="1185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 dirty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人无高低贵贱，</a:t>
                </a:r>
                <a:endParaRPr lang="en-US" altLang="zh-CN" kern="0" dirty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 dirty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要平等地爱人</a:t>
                </a:r>
                <a:endParaRPr lang="zh-CN" altLang="en-US" kern="0" dirty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>
            <p:custDataLst>
              <p:tags r:id="rId13"/>
            </p:custDataLst>
          </p:nvPr>
        </p:nvGrpSpPr>
        <p:grpSpPr>
          <a:xfrm>
            <a:off x="1707165" y="4045024"/>
            <a:ext cx="2343409" cy="781352"/>
            <a:chOff x="2276215" y="5392939"/>
            <a:chExt cx="3124545" cy="1041802"/>
          </a:xfrm>
        </p:grpSpPr>
        <p:grpSp>
          <p:nvGrpSpPr>
            <p:cNvPr id="30" name="组合 29"/>
            <p:cNvGrpSpPr/>
            <p:nvPr>
              <p:custDataLst>
                <p:tags r:id="rId14"/>
              </p:custDataLst>
            </p:nvPr>
          </p:nvGrpSpPr>
          <p:grpSpPr>
            <a:xfrm flipH="1">
              <a:off x="3484058" y="5392939"/>
              <a:ext cx="1916702" cy="1037454"/>
              <a:chOff x="6024478" y="4874739"/>
              <a:chExt cx="1916702" cy="1037454"/>
            </a:xfrm>
          </p:grpSpPr>
          <p:sp>
            <p:nvSpPr>
              <p:cNvPr id="17" name="文本框 16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7052023" y="4874739"/>
                <a:ext cx="889157" cy="476726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法家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>
                <p:custDataLst>
                  <p:tags r:id="rId16"/>
                </p:custDataLst>
              </p:nvPr>
            </p:nvPicPr>
            <p:blipFill>
              <a:blip r:embed="rId17"/>
              <a:stretch>
                <a:fillRect/>
              </a:stretch>
            </p:blipFill>
            <p:spPr>
              <a:xfrm>
                <a:off x="6024478" y="4933098"/>
                <a:ext cx="889157" cy="979095"/>
              </a:xfrm>
              <a:prstGeom prst="rect">
                <a:avLst/>
              </a:prstGeom>
            </p:spPr>
          </p:pic>
        </p:grpSp>
        <p:grpSp>
          <p:nvGrpSpPr>
            <p:cNvPr id="39" name="组合 38"/>
            <p:cNvGrpSpPr/>
            <p:nvPr>
              <p:custDataLst>
                <p:tags r:id="rId18"/>
              </p:custDataLst>
            </p:nvPr>
          </p:nvGrpSpPr>
          <p:grpSpPr>
            <a:xfrm flipH="1">
              <a:off x="2276215" y="5788098"/>
              <a:ext cx="2032337" cy="646643"/>
              <a:chOff x="2703872" y="1821317"/>
              <a:chExt cx="1766687" cy="646643"/>
            </a:xfrm>
          </p:grpSpPr>
          <p:sp>
            <p:nvSpPr>
              <p:cNvPr id="40" name="对话气泡: 圆角矩形 39"/>
              <p:cNvSpPr/>
              <p:nvPr>
                <p:custDataLst>
                  <p:tags r:id="rId19"/>
                </p:custDataLst>
              </p:nvPr>
            </p:nvSpPr>
            <p:spPr>
              <a:xfrm>
                <a:off x="2703872" y="1821317"/>
                <a:ext cx="1766687" cy="635806"/>
              </a:xfrm>
              <a:prstGeom prst="wedgeRoundRectCallout">
                <a:avLst>
                  <a:gd name="adj1" fmla="val -52599"/>
                  <a:gd name="adj2" fmla="val -22464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1" name="文本框 40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2801158" y="1864718"/>
                <a:ext cx="1593788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要以法治国</a:t>
                </a:r>
                <a:endParaRPr lang="zh-CN" altLang="en-US" kern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/>
          <p:cNvGrpSpPr/>
          <p:nvPr>
            <p:custDataLst>
              <p:tags r:id="rId21"/>
            </p:custDataLst>
          </p:nvPr>
        </p:nvGrpSpPr>
        <p:grpSpPr>
          <a:xfrm>
            <a:off x="5600549" y="4034688"/>
            <a:ext cx="2674389" cy="805240"/>
            <a:chOff x="7467397" y="5379160"/>
            <a:chExt cx="3565852" cy="1073653"/>
          </a:xfrm>
        </p:grpSpPr>
        <p:grpSp>
          <p:nvGrpSpPr>
            <p:cNvPr id="32" name="组合 31"/>
            <p:cNvGrpSpPr/>
            <p:nvPr>
              <p:custDataLst>
                <p:tags r:id="rId22"/>
              </p:custDataLst>
            </p:nvPr>
          </p:nvGrpSpPr>
          <p:grpSpPr>
            <a:xfrm>
              <a:off x="9176563" y="5379160"/>
              <a:ext cx="1856686" cy="1015085"/>
              <a:chOff x="1640924" y="4919414"/>
              <a:chExt cx="1856686" cy="1015085"/>
            </a:xfrm>
          </p:grpSpPr>
          <p:sp>
            <p:nvSpPr>
              <p:cNvPr id="16" name="文本框 15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1640924" y="4919414"/>
                <a:ext cx="965558" cy="476727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 dirty="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道家</a:t>
                </a:r>
                <a:endParaRPr lang="zh-CN" altLang="en-US" sz="15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>
                <p:custDataLst>
                  <p:tags r:id="rId24"/>
                </p:custDataLst>
              </p:nvPr>
            </p:nvPicPr>
            <p:blipFill>
              <a:blip r:embed="rId25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242" t="10069" r="33132" b="22777"/>
              <a:stretch>
                <a:fillRect/>
              </a:stretch>
            </p:blipFill>
            <p:spPr>
              <a:xfrm>
                <a:off x="2698600" y="5043072"/>
                <a:ext cx="799010" cy="891427"/>
              </a:xfrm>
              <a:prstGeom prst="rect">
                <a:avLst/>
              </a:prstGeom>
            </p:spPr>
          </p:pic>
        </p:grpSp>
        <p:grpSp>
          <p:nvGrpSpPr>
            <p:cNvPr id="42" name="组合 41"/>
            <p:cNvGrpSpPr/>
            <p:nvPr>
              <p:custDataLst>
                <p:tags r:id="rId26"/>
              </p:custDataLst>
            </p:nvPr>
          </p:nvGrpSpPr>
          <p:grpSpPr>
            <a:xfrm>
              <a:off x="7467397" y="5803309"/>
              <a:ext cx="2764738" cy="649504"/>
              <a:chOff x="1681317" y="3181976"/>
              <a:chExt cx="4318235" cy="649504"/>
            </a:xfrm>
          </p:grpSpPr>
          <p:sp>
            <p:nvSpPr>
              <p:cNvPr id="43" name="对话气泡: 圆角矩形 4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681317" y="3181976"/>
                <a:ext cx="4245754" cy="649504"/>
              </a:xfrm>
              <a:prstGeom prst="wedgeRoundRectCallout">
                <a:avLst>
                  <a:gd name="adj1" fmla="val 52190"/>
                  <a:gd name="adj2" fmla="val -19899"/>
                  <a:gd name="adj3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4" name="文本框 43"/>
              <p:cNvSpPr txBox="1"/>
              <p:nvPr>
                <p:custDataLst>
                  <p:tags r:id="rId28"/>
                </p:custDataLst>
              </p:nvPr>
            </p:nvSpPr>
            <p:spPr>
              <a:xfrm>
                <a:off x="1753797" y="3214360"/>
                <a:ext cx="4245755" cy="603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要顺应自然与民心</a:t>
                </a:r>
                <a:endParaRPr lang="zh-CN" altLang="en-US" kern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>
            <p:custDataLst>
              <p:tags r:id="rId29"/>
            </p:custDataLst>
          </p:nvPr>
        </p:nvGrpSpPr>
        <p:grpSpPr>
          <a:xfrm>
            <a:off x="565765" y="1333437"/>
            <a:ext cx="3484806" cy="803200"/>
            <a:chOff x="754354" y="1777492"/>
            <a:chExt cx="4646408" cy="1070933"/>
          </a:xfrm>
        </p:grpSpPr>
        <p:grpSp>
          <p:nvGrpSpPr>
            <p:cNvPr id="45" name="组合 44"/>
            <p:cNvGrpSpPr/>
            <p:nvPr>
              <p:custDataLst>
                <p:tags r:id="rId30"/>
              </p:custDataLst>
            </p:nvPr>
          </p:nvGrpSpPr>
          <p:grpSpPr>
            <a:xfrm>
              <a:off x="754354" y="1777492"/>
              <a:ext cx="2022860" cy="1044367"/>
              <a:chOff x="9270368" y="2516155"/>
              <a:chExt cx="2337776" cy="1252487"/>
            </a:xfrm>
          </p:grpSpPr>
          <p:sp>
            <p:nvSpPr>
              <p:cNvPr id="46" name="文本框 45"/>
              <p:cNvSpPr txBox="1"/>
              <p:nvPr>
                <p:custDataLst>
                  <p:tags r:id="rId31"/>
                </p:custDataLst>
              </p:nvPr>
            </p:nvSpPr>
            <p:spPr>
              <a:xfrm>
                <a:off x="10289965" y="2516155"/>
                <a:ext cx="1318179" cy="571728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儒家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47" name="图片 46"/>
              <p:cNvPicPr>
                <a:picLocks noChangeAspect="1"/>
              </p:cNvPicPr>
              <p:nvPr>
                <p:custDataLst>
                  <p:tags r:id="rId32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>
                <a:off x="9270368" y="2643975"/>
                <a:ext cx="1024860" cy="1124667"/>
              </a:xfrm>
              <a:prstGeom prst="rect">
                <a:avLst/>
              </a:prstGeom>
            </p:spPr>
          </p:pic>
        </p:grpSp>
        <p:grpSp>
          <p:nvGrpSpPr>
            <p:cNvPr id="48" name="组合 47"/>
            <p:cNvGrpSpPr/>
            <p:nvPr>
              <p:custDataLst>
                <p:tags r:id="rId34"/>
              </p:custDataLst>
            </p:nvPr>
          </p:nvGrpSpPr>
          <p:grpSpPr>
            <a:xfrm>
              <a:off x="1861077" y="2193443"/>
              <a:ext cx="3539685" cy="654982"/>
              <a:chOff x="2703871" y="1821317"/>
              <a:chExt cx="2040504" cy="654982"/>
            </a:xfrm>
          </p:grpSpPr>
          <p:sp>
            <p:nvSpPr>
              <p:cNvPr id="49" name="对话气泡: 圆角矩形 48"/>
              <p:cNvSpPr/>
              <p:nvPr>
                <p:custDataLst>
                  <p:tags r:id="rId35"/>
                </p:custDataLst>
              </p:nvPr>
            </p:nvSpPr>
            <p:spPr>
              <a:xfrm>
                <a:off x="2703871" y="1821317"/>
                <a:ext cx="1975268" cy="635806"/>
              </a:xfrm>
              <a:prstGeom prst="wedgeRoundRectCallout">
                <a:avLst>
                  <a:gd name="adj1" fmla="val -52599"/>
                  <a:gd name="adj2" fmla="val -22464"/>
                  <a:gd name="adj3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0" name="文本框 49"/>
              <p:cNvSpPr txBox="1"/>
              <p:nvPr>
                <p:custDataLst>
                  <p:tags r:id="rId36"/>
                </p:custDataLst>
              </p:nvPr>
            </p:nvSpPr>
            <p:spPr>
              <a:xfrm>
                <a:off x="2752936" y="1873057"/>
                <a:ext cx="1991439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 dirty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要明确尊卑，仁爱待人</a:t>
                </a:r>
                <a:endParaRPr lang="zh-CN" altLang="en-US" kern="0" dirty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>
            <p:custDataLst>
              <p:tags r:id="rId37"/>
            </p:custDataLst>
          </p:nvPr>
        </p:nvGrpSpPr>
        <p:grpSpPr>
          <a:xfrm>
            <a:off x="5234641" y="2248061"/>
            <a:ext cx="3187940" cy="851553"/>
            <a:chOff x="6979520" y="2996991"/>
            <a:chExt cx="4250587" cy="1135404"/>
          </a:xfrm>
        </p:grpSpPr>
        <p:grpSp>
          <p:nvGrpSpPr>
            <p:cNvPr id="29" name="组合 28"/>
            <p:cNvGrpSpPr/>
            <p:nvPr>
              <p:custDataLst>
                <p:tags r:id="rId38"/>
              </p:custDataLst>
            </p:nvPr>
          </p:nvGrpSpPr>
          <p:grpSpPr>
            <a:xfrm>
              <a:off x="9136126" y="2996991"/>
              <a:ext cx="2093981" cy="1135404"/>
              <a:chOff x="7753815" y="588383"/>
              <a:chExt cx="2093981" cy="1135404"/>
            </a:xfrm>
          </p:grpSpPr>
          <p:sp>
            <p:nvSpPr>
              <p:cNvPr id="15" name="文本框 14"/>
              <p:cNvSpPr txBox="1"/>
              <p:nvPr>
                <p:custDataLst>
                  <p:tags r:id="rId39"/>
                </p:custDataLst>
              </p:nvPr>
            </p:nvSpPr>
            <p:spPr>
              <a:xfrm>
                <a:off x="7753815" y="588383"/>
                <a:ext cx="886804" cy="476727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兵家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>
                <p:custDataLst>
                  <p:tags r:id="rId40"/>
                </p:custDataLst>
              </p:nvPr>
            </p:nvPicPr>
            <p:blipFill>
              <a:blip r:embed="rId41"/>
              <a:stretch>
                <a:fillRect/>
              </a:stretch>
            </p:blipFill>
            <p:spPr>
              <a:xfrm>
                <a:off x="8754606" y="731227"/>
                <a:ext cx="1093190" cy="992560"/>
              </a:xfrm>
              <a:prstGeom prst="rect">
                <a:avLst/>
              </a:prstGeom>
            </p:spPr>
          </p:pic>
        </p:grpSp>
        <p:grpSp>
          <p:nvGrpSpPr>
            <p:cNvPr id="57" name="组合 56"/>
            <p:cNvGrpSpPr/>
            <p:nvPr>
              <p:custDataLst>
                <p:tags r:id="rId42"/>
              </p:custDataLst>
            </p:nvPr>
          </p:nvGrpSpPr>
          <p:grpSpPr>
            <a:xfrm>
              <a:off x="6979520" y="3426778"/>
              <a:ext cx="3162601" cy="649504"/>
              <a:chOff x="1681317" y="3181976"/>
              <a:chExt cx="4505500" cy="649504"/>
            </a:xfrm>
          </p:grpSpPr>
          <p:sp>
            <p:nvSpPr>
              <p:cNvPr id="58" name="对话气泡: 圆角矩形 57"/>
              <p:cNvSpPr/>
              <p:nvPr>
                <p:custDataLst>
                  <p:tags r:id="rId43"/>
                </p:custDataLst>
              </p:nvPr>
            </p:nvSpPr>
            <p:spPr>
              <a:xfrm>
                <a:off x="1681317" y="3181976"/>
                <a:ext cx="4245754" cy="649504"/>
              </a:xfrm>
              <a:prstGeom prst="wedgeRoundRectCallout">
                <a:avLst>
                  <a:gd name="adj1" fmla="val 52190"/>
                  <a:gd name="adj2" fmla="val -19899"/>
                  <a:gd name="adj3" fmla="val 16667"/>
                </a:avLst>
              </a:prstGeom>
              <a:solidFill>
                <a:srgbClr val="F8EF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9" name="文本框 58"/>
              <p:cNvSpPr txBox="1"/>
              <p:nvPr>
                <p:custDataLst>
                  <p:tags r:id="rId44"/>
                </p:custDataLst>
              </p:nvPr>
            </p:nvSpPr>
            <p:spPr>
              <a:xfrm>
                <a:off x="1745558" y="3208723"/>
                <a:ext cx="4441259" cy="603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 dirty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用武力才能实现统一</a:t>
                </a:r>
                <a:endParaRPr lang="zh-CN" altLang="en-US" kern="0" dirty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>
            <p:custDataLst>
              <p:tags r:id="rId45"/>
            </p:custDataLst>
          </p:nvPr>
        </p:nvGrpSpPr>
        <p:grpSpPr>
          <a:xfrm>
            <a:off x="558530" y="3317167"/>
            <a:ext cx="2443273" cy="801425"/>
            <a:chOff x="744702" y="4422461"/>
            <a:chExt cx="3257697" cy="1068566"/>
          </a:xfrm>
        </p:grpSpPr>
        <p:grpSp>
          <p:nvGrpSpPr>
            <p:cNvPr id="36" name="组合 35"/>
            <p:cNvGrpSpPr/>
            <p:nvPr>
              <p:custDataLst>
                <p:tags r:id="rId46"/>
              </p:custDataLst>
            </p:nvPr>
          </p:nvGrpSpPr>
          <p:grpSpPr>
            <a:xfrm>
              <a:off x="1775520" y="4836045"/>
              <a:ext cx="2226879" cy="654982"/>
              <a:chOff x="2627967" y="1821317"/>
              <a:chExt cx="2226879" cy="654982"/>
            </a:xfrm>
          </p:grpSpPr>
          <p:sp>
            <p:nvSpPr>
              <p:cNvPr id="33" name="对话气泡: 圆角矩形 32"/>
              <p:cNvSpPr/>
              <p:nvPr>
                <p:custDataLst>
                  <p:tags r:id="rId47"/>
                </p:custDataLst>
              </p:nvPr>
            </p:nvSpPr>
            <p:spPr>
              <a:xfrm>
                <a:off x="2703871" y="1821317"/>
                <a:ext cx="2150975" cy="635806"/>
              </a:xfrm>
              <a:prstGeom prst="wedgeRoundRectCallout">
                <a:avLst>
                  <a:gd name="adj1" fmla="val -52599"/>
                  <a:gd name="adj2" fmla="val -22464"/>
                  <a:gd name="adj3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" name="文本框 34"/>
              <p:cNvSpPr txBox="1"/>
              <p:nvPr>
                <p:custDataLst>
                  <p:tags r:id="rId48"/>
                </p:custDataLst>
              </p:nvPr>
            </p:nvSpPr>
            <p:spPr>
              <a:xfrm>
                <a:off x="2627967" y="1873057"/>
                <a:ext cx="2111867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 dirty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要实行“仁政”</a:t>
                </a:r>
                <a:endParaRPr lang="zh-CN" altLang="en-US" kern="0" dirty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7" name="组合 66"/>
            <p:cNvGrpSpPr/>
            <p:nvPr>
              <p:custDataLst>
                <p:tags r:id="rId49"/>
              </p:custDataLst>
            </p:nvPr>
          </p:nvGrpSpPr>
          <p:grpSpPr>
            <a:xfrm>
              <a:off x="744702" y="4422461"/>
              <a:ext cx="2032158" cy="1035034"/>
              <a:chOff x="9270368" y="2527348"/>
              <a:chExt cx="2348521" cy="1241294"/>
            </a:xfrm>
          </p:grpSpPr>
          <p:sp>
            <p:nvSpPr>
              <p:cNvPr id="68" name="文本框 67"/>
              <p:cNvSpPr txBox="1"/>
              <p:nvPr>
                <p:custDataLst>
                  <p:tags r:id="rId50"/>
                </p:custDataLst>
              </p:nvPr>
            </p:nvSpPr>
            <p:spPr>
              <a:xfrm>
                <a:off x="10300710" y="2527348"/>
                <a:ext cx="1318179" cy="571728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儒家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69" name="图片 68"/>
              <p:cNvPicPr>
                <a:picLocks noChangeAspect="1"/>
              </p:cNvPicPr>
              <p:nvPr>
                <p:custDataLst>
                  <p:tags r:id="rId51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>
                <a:off x="9270368" y="2643975"/>
                <a:ext cx="1024860" cy="1124667"/>
              </a:xfrm>
              <a:prstGeom prst="rect">
                <a:avLst/>
              </a:prstGeom>
            </p:spPr>
          </p:pic>
        </p:grpSp>
      </p:grpSp>
      <p:grpSp>
        <p:nvGrpSpPr>
          <p:cNvPr id="10" name="组合 9"/>
          <p:cNvGrpSpPr/>
          <p:nvPr>
            <p:custDataLst>
              <p:tags r:id="rId52"/>
            </p:custDataLst>
          </p:nvPr>
        </p:nvGrpSpPr>
        <p:grpSpPr>
          <a:xfrm>
            <a:off x="4778529" y="1428103"/>
            <a:ext cx="3052429" cy="812808"/>
            <a:chOff x="6371366" y="1903714"/>
            <a:chExt cx="4069905" cy="1083744"/>
          </a:xfrm>
        </p:grpSpPr>
        <p:grpSp>
          <p:nvGrpSpPr>
            <p:cNvPr id="51" name="组合 50"/>
            <p:cNvGrpSpPr/>
            <p:nvPr>
              <p:custDataLst>
                <p:tags r:id="rId53"/>
              </p:custDataLst>
            </p:nvPr>
          </p:nvGrpSpPr>
          <p:grpSpPr>
            <a:xfrm>
              <a:off x="7434057" y="2332476"/>
              <a:ext cx="3007214" cy="654982"/>
              <a:chOff x="2703871" y="1821317"/>
              <a:chExt cx="1805657" cy="654982"/>
            </a:xfrm>
          </p:grpSpPr>
          <p:sp>
            <p:nvSpPr>
              <p:cNvPr id="52" name="对话气泡: 圆角矩形 51"/>
              <p:cNvSpPr/>
              <p:nvPr>
                <p:custDataLst>
                  <p:tags r:id="rId54"/>
                </p:custDataLst>
              </p:nvPr>
            </p:nvSpPr>
            <p:spPr>
              <a:xfrm>
                <a:off x="2703871" y="1821317"/>
                <a:ext cx="1764368" cy="635806"/>
              </a:xfrm>
              <a:prstGeom prst="wedgeRoundRectCallout">
                <a:avLst>
                  <a:gd name="adj1" fmla="val -52599"/>
                  <a:gd name="adj2" fmla="val -22464"/>
                  <a:gd name="adj3" fmla="val 1666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3" name="文本框 52"/>
              <p:cNvSpPr txBox="1"/>
              <p:nvPr>
                <p:custDataLst>
                  <p:tags r:id="rId55"/>
                </p:custDataLst>
              </p:nvPr>
            </p:nvSpPr>
            <p:spPr>
              <a:xfrm>
                <a:off x="2798450" y="1873057"/>
                <a:ext cx="1711078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反对非正义的战争</a:t>
                </a:r>
                <a:endParaRPr lang="zh-CN" altLang="en-US" kern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>
              <p:custDataLst>
                <p:tags r:id="rId56"/>
              </p:custDataLst>
            </p:nvPr>
          </p:nvGrpSpPr>
          <p:grpSpPr>
            <a:xfrm>
              <a:off x="6371366" y="1903714"/>
              <a:ext cx="2022860" cy="1044367"/>
              <a:chOff x="9270368" y="2516155"/>
              <a:chExt cx="2337776" cy="1252487"/>
            </a:xfrm>
          </p:grpSpPr>
          <p:sp>
            <p:nvSpPr>
              <p:cNvPr id="72" name="文本框 71"/>
              <p:cNvSpPr txBox="1"/>
              <p:nvPr>
                <p:custDataLst>
                  <p:tags r:id="rId57"/>
                </p:custDataLst>
              </p:nvPr>
            </p:nvSpPr>
            <p:spPr>
              <a:xfrm>
                <a:off x="10289965" y="2516155"/>
                <a:ext cx="1318179" cy="571728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儒家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73" name="图片 72"/>
              <p:cNvPicPr>
                <a:picLocks noChangeAspect="1"/>
              </p:cNvPicPr>
              <p:nvPr>
                <p:custDataLst>
                  <p:tags r:id="rId58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>
                <a:off x="9270368" y="2643975"/>
                <a:ext cx="1024860" cy="1124667"/>
              </a:xfrm>
              <a:prstGeom prst="rect">
                <a:avLst/>
              </a:prstGeom>
            </p:spPr>
          </p:pic>
        </p:grpSp>
      </p:grpSp>
      <p:grpSp>
        <p:nvGrpSpPr>
          <p:cNvPr id="12" name="组合 11"/>
          <p:cNvGrpSpPr/>
          <p:nvPr>
            <p:custDataLst>
              <p:tags r:id="rId59"/>
            </p:custDataLst>
          </p:nvPr>
        </p:nvGrpSpPr>
        <p:grpSpPr>
          <a:xfrm>
            <a:off x="5473720" y="3175768"/>
            <a:ext cx="2978684" cy="822998"/>
            <a:chOff x="7298291" y="4233934"/>
            <a:chExt cx="3971579" cy="1097331"/>
          </a:xfrm>
        </p:grpSpPr>
        <p:grpSp>
          <p:nvGrpSpPr>
            <p:cNvPr id="63" name="组合 62"/>
            <p:cNvGrpSpPr/>
            <p:nvPr>
              <p:custDataLst>
                <p:tags r:id="rId60"/>
              </p:custDataLst>
            </p:nvPr>
          </p:nvGrpSpPr>
          <p:grpSpPr>
            <a:xfrm>
              <a:off x="7298291" y="4654854"/>
              <a:ext cx="2754564" cy="649504"/>
              <a:chOff x="1681317" y="3181976"/>
              <a:chExt cx="4318235" cy="649504"/>
            </a:xfrm>
          </p:grpSpPr>
          <p:sp>
            <p:nvSpPr>
              <p:cNvPr id="64" name="对话气泡: 圆角矩形 63"/>
              <p:cNvSpPr/>
              <p:nvPr>
                <p:custDataLst>
                  <p:tags r:id="rId61"/>
                </p:custDataLst>
              </p:nvPr>
            </p:nvSpPr>
            <p:spPr>
              <a:xfrm>
                <a:off x="1681317" y="3181976"/>
                <a:ext cx="4245754" cy="649504"/>
              </a:xfrm>
              <a:prstGeom prst="wedgeRoundRectCallout">
                <a:avLst>
                  <a:gd name="adj1" fmla="val 52190"/>
                  <a:gd name="adj2" fmla="val -19899"/>
                  <a:gd name="adj3" fmla="val 16667"/>
                </a:avLst>
              </a:prstGeom>
              <a:solidFill>
                <a:srgbClr val="DFF9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5" name="文本框 64"/>
              <p:cNvSpPr txBox="1"/>
              <p:nvPr>
                <p:custDataLst>
                  <p:tags r:id="rId62"/>
                </p:custDataLst>
              </p:nvPr>
            </p:nvSpPr>
            <p:spPr>
              <a:xfrm>
                <a:off x="1753795" y="3214360"/>
                <a:ext cx="4245757" cy="603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zh-CN" altLang="en-US" kern="0">
                    <a:latin typeface="霞鹜臻楷" pitchFamily="2" charset="-122"/>
                    <a:ea typeface="霞鹜臻楷" pitchFamily="2" charset="-122"/>
                    <a:cs typeface="+mn-ea"/>
                    <a:sym typeface="+mn-lt"/>
                  </a:rPr>
                  <a:t>反对各国相互攻伐</a:t>
                </a:r>
                <a:endParaRPr lang="zh-CN" altLang="en-US" kern="0">
                  <a:latin typeface="霞鹜臻楷" pitchFamily="2" charset="-122"/>
                  <a:ea typeface="霞鹜臻楷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组合 73"/>
            <p:cNvGrpSpPr/>
            <p:nvPr>
              <p:custDataLst>
                <p:tags r:id="rId63"/>
              </p:custDataLst>
            </p:nvPr>
          </p:nvGrpSpPr>
          <p:grpSpPr>
            <a:xfrm>
              <a:off x="9176564" y="4233934"/>
              <a:ext cx="2093306" cy="1097331"/>
              <a:chOff x="99924" y="4177404"/>
              <a:chExt cx="2093306" cy="1097331"/>
            </a:xfrm>
          </p:grpSpPr>
          <p:sp>
            <p:nvSpPr>
              <p:cNvPr id="75" name="文本框 74"/>
              <p:cNvSpPr txBox="1"/>
              <p:nvPr>
                <p:custDataLst>
                  <p:tags r:id="rId64"/>
                </p:custDataLst>
              </p:nvPr>
            </p:nvSpPr>
            <p:spPr>
              <a:xfrm>
                <a:off x="99924" y="4177404"/>
                <a:ext cx="887846" cy="476727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500">
                    <a:latin typeface="楷体" panose="02010609060101010101" pitchFamily="49" charset="-122"/>
                    <a:ea typeface="楷体" panose="02010609060101010101" pitchFamily="49" charset="-122"/>
                    <a:cs typeface="微软雅黑" panose="020B0503020204020204" charset="-122"/>
                  </a:rPr>
                  <a:t>墨家</a:t>
                </a:r>
                <a:endPara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endParaRPr>
              </a:p>
            </p:txBody>
          </p:sp>
          <p:pic>
            <p:nvPicPr>
              <p:cNvPr id="76" name="图片 75"/>
              <p:cNvPicPr>
                <a:picLocks noChangeAspect="1"/>
              </p:cNvPicPr>
              <p:nvPr>
                <p:custDataLst>
                  <p:tags r:id="rId65"/>
                </p:custDataLst>
              </p:nvPr>
            </p:nvPicPr>
            <p:blipFill>
              <a:blip r:embed="rId9"/>
              <a:stretch>
                <a:fillRect/>
              </a:stretch>
            </p:blipFill>
            <p:spPr>
              <a:xfrm>
                <a:off x="1105356" y="4383308"/>
                <a:ext cx="1087874" cy="891427"/>
              </a:xfrm>
              <a:prstGeom prst="rect">
                <a:avLst/>
              </a:prstGeom>
            </p:spPr>
          </p:pic>
        </p:grpSp>
      </p:grpSp>
      <p:grpSp>
        <p:nvGrpSpPr>
          <p:cNvPr id="83" name="组合 82"/>
          <p:cNvGrpSpPr/>
          <p:nvPr>
            <p:custDataLst>
              <p:tags r:id="rId66"/>
            </p:custDataLst>
          </p:nvPr>
        </p:nvGrpSpPr>
        <p:grpSpPr>
          <a:xfrm>
            <a:off x="379314" y="713320"/>
            <a:ext cx="4013128" cy="4089344"/>
            <a:chOff x="505750" y="1142017"/>
            <a:chExt cx="5350837" cy="5452458"/>
          </a:xfrm>
        </p:grpSpPr>
        <p:grpSp>
          <p:nvGrpSpPr>
            <p:cNvPr id="81" name="组合 80"/>
            <p:cNvGrpSpPr/>
            <p:nvPr>
              <p:custDataLst>
                <p:tags r:id="rId67"/>
              </p:custDataLst>
            </p:nvPr>
          </p:nvGrpSpPr>
          <p:grpSpPr>
            <a:xfrm>
              <a:off x="505750" y="1142017"/>
              <a:ext cx="5350837" cy="5452458"/>
              <a:chOff x="241648" y="1096817"/>
              <a:chExt cx="5350837" cy="5497658"/>
            </a:xfrm>
          </p:grpSpPr>
          <p:sp>
            <p:nvSpPr>
              <p:cNvPr id="66" name="矩形: 圆角 65"/>
              <p:cNvSpPr/>
              <p:nvPr>
                <p:custDataLst>
                  <p:tags r:id="rId68"/>
                </p:custDataLst>
              </p:nvPr>
            </p:nvSpPr>
            <p:spPr>
              <a:xfrm>
                <a:off x="247641" y="1121931"/>
                <a:ext cx="5343526" cy="5472544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78" name="图片 77"/>
              <p:cNvPicPr>
                <a:picLocks noChangeAspect="1"/>
              </p:cNvPicPr>
              <p:nvPr>
                <p:custDataLst>
                  <p:tags r:id="rId69"/>
                </p:custDataLst>
              </p:nvPr>
            </p:nvPicPr>
            <p:blipFill>
              <a:blip r:embed="rId7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5387" t="3057" r="5806" b="83844"/>
              <a:stretch>
                <a:fillRect/>
              </a:stretch>
            </p:blipFill>
            <p:spPr>
              <a:xfrm>
                <a:off x="241648" y="1096817"/>
                <a:ext cx="5350837" cy="706401"/>
              </a:xfrm>
              <a:prstGeom prst="rect">
                <a:avLst/>
              </a:prstGeom>
            </p:spPr>
          </p:pic>
        </p:grpSp>
        <p:sp>
          <p:nvSpPr>
            <p:cNvPr id="82" name="文本框 81"/>
            <p:cNvSpPr txBox="1"/>
            <p:nvPr>
              <p:custDataLst>
                <p:tags r:id="rId71"/>
              </p:custDataLst>
            </p:nvPr>
          </p:nvSpPr>
          <p:spPr>
            <a:xfrm>
              <a:off x="2206554" y="1283756"/>
              <a:ext cx="1768545" cy="149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诸子百家（</a:t>
              </a:r>
              <a:r>
                <a:rPr lang="en-US" altLang="zh-CN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189</a:t>
              </a:r>
              <a:r>
                <a:rPr lang="zh-CN" altLang="en-US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）</a:t>
              </a:r>
              <a:endParaRPr lang="zh-CN" altLang="en-US" sz="100" ker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>
            <p:custDataLst>
              <p:tags r:id="rId72"/>
            </p:custDataLst>
          </p:nvPr>
        </p:nvGrpSpPr>
        <p:grpSpPr>
          <a:xfrm>
            <a:off x="4664105" y="705240"/>
            <a:ext cx="4084359" cy="4134688"/>
            <a:chOff x="6218806" y="1166200"/>
            <a:chExt cx="5343524" cy="5388081"/>
          </a:xfrm>
        </p:grpSpPr>
        <p:grpSp>
          <p:nvGrpSpPr>
            <p:cNvPr id="80" name="组合 79"/>
            <p:cNvGrpSpPr/>
            <p:nvPr>
              <p:custDataLst>
                <p:tags r:id="rId73"/>
              </p:custDataLst>
            </p:nvPr>
          </p:nvGrpSpPr>
          <p:grpSpPr>
            <a:xfrm>
              <a:off x="6218806" y="1166200"/>
              <a:ext cx="5343524" cy="5388081"/>
              <a:chOff x="6099996" y="1071197"/>
              <a:chExt cx="5343524" cy="5388081"/>
            </a:xfrm>
          </p:grpSpPr>
          <p:sp>
            <p:nvSpPr>
              <p:cNvPr id="70" name="矩形: 圆角 69"/>
              <p:cNvSpPr/>
              <p:nvPr>
                <p:custDataLst>
                  <p:tags r:id="rId74"/>
                </p:custDataLst>
              </p:nvPr>
            </p:nvSpPr>
            <p:spPr>
              <a:xfrm>
                <a:off x="6099996" y="1096818"/>
                <a:ext cx="5343524" cy="5362460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79" name="图片 78"/>
              <p:cNvPicPr>
                <a:picLocks noChangeAspect="1"/>
              </p:cNvPicPr>
              <p:nvPr>
                <p:custDataLst>
                  <p:tags r:id="rId75"/>
                </p:custDataLst>
              </p:nvPr>
            </p:nvPicPr>
            <p:blipFill>
              <a:blip r:embed="rId7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5387" t="3057" r="5806" b="83844"/>
              <a:stretch>
                <a:fillRect/>
              </a:stretch>
            </p:blipFill>
            <p:spPr>
              <a:xfrm>
                <a:off x="6102556" y="1071197"/>
                <a:ext cx="5338403" cy="706401"/>
              </a:xfrm>
              <a:prstGeom prst="rect">
                <a:avLst/>
              </a:prstGeom>
            </p:spPr>
          </p:pic>
        </p:grpSp>
        <p:sp>
          <p:nvSpPr>
            <p:cNvPr id="84" name="文本框 83"/>
            <p:cNvSpPr txBox="1"/>
            <p:nvPr>
              <p:custDataLst>
                <p:tags r:id="rId76"/>
              </p:custDataLst>
            </p:nvPr>
          </p:nvSpPr>
          <p:spPr>
            <a:xfrm>
              <a:off x="8015074" y="1340080"/>
              <a:ext cx="1768545" cy="149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诸子百家（</a:t>
              </a:r>
              <a:r>
                <a:rPr lang="en-US" altLang="zh-CN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189</a:t>
              </a:r>
              <a:r>
                <a:rPr lang="zh-CN" altLang="en-US" sz="100" kern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）</a:t>
              </a:r>
              <a:endParaRPr lang="zh-CN" altLang="en-US" sz="100" ker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86" name="文本框 85"/>
          <p:cNvSpPr txBox="1"/>
          <p:nvPr>
            <p:custDataLst>
              <p:tags r:id="rId77"/>
            </p:custDataLst>
          </p:nvPr>
        </p:nvSpPr>
        <p:spPr>
          <a:xfrm rot="20358454">
            <a:off x="2949056" y="2099466"/>
            <a:ext cx="2481957" cy="71472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zh-CN" altLang="en-US" sz="3600">
                <a:solidFill>
                  <a:srgbClr val="C00000"/>
                </a:solidFill>
                <a:latin typeface="华光淡古印_CNKI" panose="02000500000000000000" pitchFamily="2" charset="-122"/>
                <a:ea typeface="华光淡古印_CNKI" panose="02000500000000000000" pitchFamily="2" charset="-122"/>
                <a:cs typeface="微软雅黑" panose="020B0503020204020204" charset="-122"/>
              </a:rPr>
              <a:t>治国方略</a:t>
            </a:r>
            <a:endParaRPr lang="en-US" altLang="zh-CN" sz="3600">
              <a:solidFill>
                <a:srgbClr val="C00000"/>
              </a:solidFill>
              <a:latin typeface="华光淡古印_CNKI" panose="02000500000000000000" pitchFamily="2" charset="-122"/>
              <a:ea typeface="华光淡古印_CNKI" panose="02000500000000000000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018155" y="-245"/>
            <a:ext cx="4146132" cy="685800"/>
            <a:chOff x="304800" y="450523"/>
            <a:chExt cx="5528174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785" y="480592"/>
              <a:ext cx="4717189" cy="843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 dirty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各家学派的思想主张</a:t>
              </a:r>
              <a:endParaRPr lang="zh-CN" altLang="en-US" sz="2700" b="1" kern="0" dirty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graphicFrame>
        <p:nvGraphicFramePr>
          <p:cNvPr id="87133" name="表格 87132"/>
          <p:cNvGraphicFramePr/>
          <p:nvPr>
            <p:custDataLst>
              <p:tags r:id="rId5"/>
            </p:custDataLst>
          </p:nvPr>
        </p:nvGraphicFramePr>
        <p:xfrm>
          <a:off x="827565" y="879479"/>
          <a:ext cx="7461250" cy="3557905"/>
        </p:xfrm>
        <a:graphic>
          <a:graphicData uri="http://schemas.openxmlformats.org/drawingml/2006/table">
            <a:tbl>
              <a:tblPr/>
              <a:tblGrid>
                <a:gridCol w="635000"/>
                <a:gridCol w="739775"/>
                <a:gridCol w="716280"/>
                <a:gridCol w="3885629"/>
                <a:gridCol w="1484566"/>
              </a:tblGrid>
              <a:tr h="493395"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学派</a:t>
                      </a:r>
                      <a:endParaRPr lang="zh-CN" altLang="en-US" sz="17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buNone/>
                      </a:pPr>
                      <a:r>
                        <a:rPr lang="zh-CN" altLang="en-US" sz="17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人物</a:t>
                      </a:r>
                      <a:endParaRPr lang="zh-CN" altLang="en-US" sz="17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buNone/>
                      </a:pPr>
                      <a:r>
                        <a:rPr lang="zh-CN" altLang="en-US" sz="17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时代</a:t>
                      </a:r>
                      <a:endParaRPr lang="zh-CN" altLang="en-US" sz="17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buNone/>
                      </a:pPr>
                      <a:r>
                        <a:rPr lang="zh-CN" altLang="en-US" sz="17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主要思想</a:t>
                      </a:r>
                      <a:endParaRPr lang="zh-CN" altLang="en-US" sz="17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buNone/>
                      </a:pPr>
                      <a:r>
                        <a:rPr lang="zh-CN" altLang="en-US" sz="17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代表作</a:t>
                      </a:r>
                      <a:endParaRPr lang="zh-CN" altLang="en-US" sz="17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墨家</a:t>
                      </a: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0075">
                <a:tc rowSpan="2"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儒家</a:t>
                      </a: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3395">
                <a:tc vMerge="1">
                  <a:tcPr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道家</a:t>
                      </a: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3395"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法家</a:t>
                      </a: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3395"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r>
                        <a:rPr lang="zh-CN" altLang="en-US" sz="17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兵家</a:t>
                      </a: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9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9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buNone/>
                      </a:pPr>
                      <a:endParaRPr lang="zh-CN" altLang="en-US" sz="1700" b="1" dirty="0">
                        <a:solidFill>
                          <a:schemeClr val="accent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9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9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defTabSz="914400">
                        <a:spcBef>
                          <a:spcPct val="0"/>
                        </a:spcBef>
                        <a:buNone/>
                      </a:pPr>
                      <a:endParaRPr lang="zh-CN" altLang="en-US" sz="17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6534" marR="26534" marT="26535" marB="26535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9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990099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7090" name="文本框 87089"/>
          <p:cNvSpPr txBox="1"/>
          <p:nvPr>
            <p:custDataLst>
              <p:tags r:id="rId6"/>
            </p:custDataLst>
          </p:nvPr>
        </p:nvSpPr>
        <p:spPr>
          <a:xfrm>
            <a:off x="1530034" y="1716486"/>
            <a:ext cx="594122" cy="329754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  <p:txBody>
          <a:bodyPr lIns="63673" tIns="31838" rIns="63673" bIns="31838">
            <a:spAutoFit/>
          </a:bodyPr>
          <a:lstStyle/>
          <a:p>
            <a:pPr algn="ctr" defTabSz="1252855" fontAlgn="ctr">
              <a:spcBef>
                <a:spcPct val="50000"/>
              </a:spcBef>
              <a:buClr>
                <a:srgbClr val="000000"/>
              </a:buClr>
            </a:pPr>
            <a:endParaRPr lang="zh-CN" altLang="en-US" sz="17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1" name="文本框 87090"/>
          <p:cNvSpPr txBox="1"/>
          <p:nvPr>
            <p:custDataLst>
              <p:tags r:id="rId7"/>
            </p:custDataLst>
          </p:nvPr>
        </p:nvSpPr>
        <p:spPr>
          <a:xfrm>
            <a:off x="1541345" y="2529682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荀子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2" name="文本框 87091"/>
          <p:cNvSpPr txBox="1"/>
          <p:nvPr>
            <p:custDataLst>
              <p:tags r:id="rId8"/>
            </p:custDataLst>
          </p:nvPr>
        </p:nvSpPr>
        <p:spPr>
          <a:xfrm>
            <a:off x="2264808" y="1998664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战国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3" name="文本框 87092"/>
          <p:cNvSpPr txBox="1"/>
          <p:nvPr>
            <p:custDataLst>
              <p:tags r:id="rId9"/>
            </p:custDataLst>
          </p:nvPr>
        </p:nvSpPr>
        <p:spPr>
          <a:xfrm>
            <a:off x="1541345" y="1442642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墨子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4" name="文本框 87093"/>
          <p:cNvSpPr txBox="1"/>
          <p:nvPr>
            <p:custDataLst>
              <p:tags r:id="rId10"/>
            </p:custDataLst>
          </p:nvPr>
        </p:nvSpPr>
        <p:spPr>
          <a:xfrm>
            <a:off x="1541345" y="3022601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庄子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5" name="文本框 87094"/>
          <p:cNvSpPr txBox="1"/>
          <p:nvPr>
            <p:custDataLst>
              <p:tags r:id="rId11"/>
            </p:custDataLst>
          </p:nvPr>
        </p:nvSpPr>
        <p:spPr>
          <a:xfrm>
            <a:off x="1544153" y="3541986"/>
            <a:ext cx="567812" cy="325908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 smtClean="0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韩非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6" name="文本框 87095"/>
          <p:cNvSpPr txBox="1"/>
          <p:nvPr>
            <p:custDataLst>
              <p:tags r:id="rId12"/>
            </p:custDataLst>
          </p:nvPr>
        </p:nvSpPr>
        <p:spPr>
          <a:xfrm>
            <a:off x="2264808" y="2516586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战国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7" name="文本框 87096"/>
          <p:cNvSpPr txBox="1"/>
          <p:nvPr>
            <p:custDataLst>
              <p:tags r:id="rId13"/>
            </p:custDataLst>
          </p:nvPr>
        </p:nvSpPr>
        <p:spPr>
          <a:xfrm>
            <a:off x="2264808" y="1442642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战国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8" name="文本框 87097"/>
          <p:cNvSpPr txBox="1"/>
          <p:nvPr>
            <p:custDataLst>
              <p:tags r:id="rId14"/>
            </p:custDataLst>
          </p:nvPr>
        </p:nvSpPr>
        <p:spPr>
          <a:xfrm>
            <a:off x="2264808" y="3052367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战国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099" name="文本框 87098"/>
          <p:cNvSpPr txBox="1"/>
          <p:nvPr>
            <p:custDataLst>
              <p:tags r:id="rId15"/>
            </p:custDataLst>
          </p:nvPr>
        </p:nvSpPr>
        <p:spPr>
          <a:xfrm>
            <a:off x="2264808" y="3516711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战国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7100" name="文本框 87099"/>
          <p:cNvSpPr txBox="1"/>
          <p:nvPr>
            <p:custDataLst>
              <p:tags r:id="rId16"/>
            </p:custDataLst>
          </p:nvPr>
        </p:nvSpPr>
        <p:spPr>
          <a:xfrm>
            <a:off x="2907276" y="2536788"/>
            <a:ext cx="3951209" cy="295130"/>
          </a:xfrm>
          <a:prstGeom prst="rect">
            <a:avLst/>
          </a:prstGeom>
          <a:noFill/>
          <a:ln w="9525">
            <a:noFill/>
          </a:ln>
        </p:spPr>
        <p:txBody>
          <a:bodyPr wrap="square"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主张实行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礼治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，提倡礼法并用，明确尊卑等级</a:t>
            </a:r>
            <a:endParaRPr lang="zh-CN" altLang="en-US" sz="1500" b="1" noProof="1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87101" name="文本框 87100"/>
          <p:cNvSpPr txBox="1"/>
          <p:nvPr>
            <p:custDataLst>
              <p:tags r:id="rId17"/>
            </p:custDataLst>
          </p:nvPr>
        </p:nvSpPr>
        <p:spPr>
          <a:xfrm>
            <a:off x="2907276" y="1468837"/>
            <a:ext cx="3051572" cy="295130"/>
          </a:xfrm>
          <a:prstGeom prst="rect">
            <a:avLst/>
          </a:prstGeom>
          <a:noFill/>
          <a:ln w="9525">
            <a:noFill/>
          </a:ln>
        </p:spPr>
        <p:txBody>
          <a:bodyPr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“兼爱”“非攻”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、尚贤、节俭</a:t>
            </a:r>
            <a:endParaRPr lang="zh-CN" altLang="en-US" sz="1500" b="1" noProof="1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87102" name="文本框 87101"/>
          <p:cNvSpPr txBox="1"/>
          <p:nvPr>
            <p:custDataLst>
              <p:tags r:id="rId18"/>
            </p:custDataLst>
          </p:nvPr>
        </p:nvSpPr>
        <p:spPr>
          <a:xfrm>
            <a:off x="2907276" y="3070247"/>
            <a:ext cx="4014484" cy="293591"/>
          </a:xfrm>
          <a:prstGeom prst="rect">
            <a:avLst/>
          </a:prstGeom>
          <a:noFill/>
          <a:ln w="9525">
            <a:noFill/>
          </a:ln>
        </p:spPr>
        <p:txBody>
          <a:bodyPr wrap="square"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强调要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顺应自然和民心，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人生应追求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精神自由</a:t>
            </a:r>
            <a:endParaRPr lang="zh-CN" altLang="en-US" sz="1500" b="1" noProof="1">
              <a:solidFill>
                <a:srgbClr val="FF0000"/>
              </a:solidFill>
              <a:ea typeface="黑体" panose="02010609060101010101" pitchFamily="49" charset="-122"/>
              <a:cs typeface="+mn-ea"/>
            </a:endParaRPr>
          </a:p>
        </p:txBody>
      </p:sp>
      <p:sp>
        <p:nvSpPr>
          <p:cNvPr id="87103" name="文本框 87102"/>
          <p:cNvSpPr txBox="1"/>
          <p:nvPr>
            <p:custDataLst>
              <p:tags r:id="rId19"/>
            </p:custDataLst>
          </p:nvPr>
        </p:nvSpPr>
        <p:spPr>
          <a:xfrm>
            <a:off x="2907276" y="3413940"/>
            <a:ext cx="3827700" cy="525962"/>
          </a:xfrm>
          <a:prstGeom prst="rect">
            <a:avLst/>
          </a:prstGeom>
          <a:noFill/>
          <a:ln w="9525">
            <a:noFill/>
          </a:ln>
        </p:spPr>
        <p:txBody>
          <a:bodyPr wrap="square"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强调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以法治国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，树立君主的权威，建立中央集权专制统治</a:t>
            </a:r>
            <a:endParaRPr lang="zh-CN" altLang="en-US" sz="1500" b="1" noProof="1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87104" name="矩形 87103"/>
          <p:cNvSpPr/>
          <p:nvPr>
            <p:custDataLst>
              <p:tags r:id="rId20"/>
            </p:custDataLst>
          </p:nvPr>
        </p:nvSpPr>
        <p:spPr>
          <a:xfrm>
            <a:off x="2907276" y="1888935"/>
            <a:ext cx="3827701" cy="522885"/>
          </a:xfrm>
          <a:prstGeom prst="rect">
            <a:avLst/>
          </a:prstGeom>
          <a:noFill/>
          <a:ln w="9525">
            <a:noFill/>
          </a:ln>
        </p:spPr>
        <p:txBody>
          <a:bodyPr wrap="square"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主张实行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“仁政”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；提出</a:t>
            </a:r>
            <a:r>
              <a:rPr lang="zh-CN" altLang="en-US" sz="1500" b="1" noProof="1">
                <a:solidFill>
                  <a:srgbClr val="FF0000"/>
                </a:solidFill>
                <a:ea typeface="黑体" panose="02010609060101010101" pitchFamily="49" charset="-122"/>
                <a:cs typeface="+mn-ea"/>
              </a:rPr>
              <a:t>“民贵君轻”</a:t>
            </a: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  <a:cs typeface="+mn-ea"/>
              </a:rPr>
              <a:t>的思想；拥护正义之战，强调“仁者无敌”</a:t>
            </a:r>
            <a:endParaRPr lang="zh-CN" altLang="en-US" sz="1500" b="1" noProof="1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87105" name="矩形 87104"/>
          <p:cNvSpPr/>
          <p:nvPr>
            <p:custDataLst>
              <p:tags r:id="rId21"/>
            </p:custDataLst>
          </p:nvPr>
        </p:nvSpPr>
        <p:spPr>
          <a:xfrm>
            <a:off x="1541345" y="1983186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孟子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19499" name="Text Box 43"/>
          <p:cNvSpPr txBox="1"/>
          <p:nvPr>
            <p:custDataLst>
              <p:tags r:id="rId22"/>
            </p:custDataLst>
          </p:nvPr>
        </p:nvSpPr>
        <p:spPr>
          <a:xfrm>
            <a:off x="7075115" y="1418831"/>
            <a:ext cx="1285875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>
                <a:ea typeface="黑体" panose="02010609060101010101" pitchFamily="49" charset="-122"/>
                <a:cs typeface="+mn-ea"/>
              </a:rPr>
              <a:t>墨子</a:t>
            </a: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  <p:sp>
        <p:nvSpPr>
          <p:cNvPr id="19503" name="Text Box 47"/>
          <p:cNvSpPr txBox="1"/>
          <p:nvPr>
            <p:custDataLst>
              <p:tags r:id="rId23"/>
            </p:custDataLst>
          </p:nvPr>
        </p:nvSpPr>
        <p:spPr>
          <a:xfrm>
            <a:off x="7075115" y="1952230"/>
            <a:ext cx="1157288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>
                <a:ea typeface="黑体" panose="02010609060101010101" pitchFamily="49" charset="-122"/>
                <a:cs typeface="+mn-ea"/>
              </a:rPr>
              <a:t>孟子</a:t>
            </a: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  <p:sp>
        <p:nvSpPr>
          <p:cNvPr id="19507" name="Text Box 51"/>
          <p:cNvSpPr txBox="1"/>
          <p:nvPr>
            <p:custDataLst>
              <p:tags r:id="rId24"/>
            </p:custDataLst>
          </p:nvPr>
        </p:nvSpPr>
        <p:spPr>
          <a:xfrm>
            <a:off x="7075115" y="3065465"/>
            <a:ext cx="1157288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>
                <a:ea typeface="黑体" panose="02010609060101010101" pitchFamily="49" charset="-122"/>
                <a:cs typeface="+mn-ea"/>
              </a:rPr>
              <a:t>庄子</a:t>
            </a: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  <p:sp>
        <p:nvSpPr>
          <p:cNvPr id="19511" name="Text Box 55"/>
          <p:cNvSpPr txBox="1"/>
          <p:nvPr>
            <p:custDataLst>
              <p:tags r:id="rId25"/>
            </p:custDataLst>
          </p:nvPr>
        </p:nvSpPr>
        <p:spPr>
          <a:xfrm>
            <a:off x="6946527" y="3502695"/>
            <a:ext cx="1585913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>
                <a:ea typeface="黑体" panose="02010609060101010101" pitchFamily="49" charset="-122"/>
                <a:cs typeface="+mn-ea"/>
              </a:rPr>
              <a:t>韩非子</a:t>
            </a: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  <p:sp>
        <p:nvSpPr>
          <p:cNvPr id="6" name="Text Box 47"/>
          <p:cNvSpPr txBox="1"/>
          <p:nvPr>
            <p:custDataLst>
              <p:tags r:id="rId26"/>
            </p:custDataLst>
          </p:nvPr>
        </p:nvSpPr>
        <p:spPr>
          <a:xfrm>
            <a:off x="7075115" y="2508252"/>
            <a:ext cx="1457325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>
                <a:ea typeface="黑体" panose="02010609060101010101" pitchFamily="49" charset="-122"/>
                <a:cs typeface="+mn-ea"/>
              </a:rPr>
              <a:t>荀子</a:t>
            </a:r>
            <a:r>
              <a:rPr lang="en-US" altLang="zh-CN" sz="1700" b="1" noProof="1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7"/>
            </p:custDataLst>
          </p:nvPr>
        </p:nvSpPr>
        <p:spPr>
          <a:xfrm>
            <a:off x="1541345" y="4007645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孙武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8"/>
            </p:custDataLst>
          </p:nvPr>
        </p:nvSpPr>
        <p:spPr>
          <a:xfrm>
            <a:off x="2264808" y="4037411"/>
            <a:ext cx="573428" cy="329754"/>
          </a:xfrm>
          <a:prstGeom prst="rect">
            <a:avLst/>
          </a:prstGeom>
          <a:noFill/>
          <a:ln w="9525">
            <a:noFill/>
          </a:ln>
        </p:spPr>
        <p:txBody>
          <a:bodyPr wrap="none" lIns="63673" tIns="31838" rIns="63673" bIns="31838">
            <a:spAutoFit/>
          </a:bodyPr>
          <a:lstStyle/>
          <a:p>
            <a:pPr defTabSz="1252855"/>
            <a:r>
              <a:rPr lang="zh-CN" altLang="en-US" sz="1700" b="1" noProof="1">
                <a:solidFill>
                  <a:schemeClr val="hlink"/>
                </a:solidFill>
                <a:latin typeface="Times New Roman" panose="02020603050405020304" pitchFamily="18" charset="0"/>
                <a:ea typeface="楷体_GB2312" charset="-122"/>
                <a:cs typeface="+mn-ea"/>
              </a:rPr>
              <a:t>春秋</a:t>
            </a:r>
            <a:endParaRPr lang="zh-CN" altLang="en-US" sz="1700" b="1" noProof="1">
              <a:solidFill>
                <a:schemeClr val="hlink"/>
              </a:solidFill>
              <a:latin typeface="Times New Roman" panose="02020603050405020304" pitchFamily="18" charset="0"/>
              <a:ea typeface="楷体_GB231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9"/>
            </p:custDataLst>
          </p:nvPr>
        </p:nvSpPr>
        <p:spPr>
          <a:xfrm>
            <a:off x="2907276" y="4050316"/>
            <a:ext cx="3402806" cy="295130"/>
          </a:xfrm>
          <a:prstGeom prst="rect">
            <a:avLst/>
          </a:prstGeom>
          <a:noFill/>
          <a:ln w="9525">
            <a:noFill/>
          </a:ln>
        </p:spPr>
        <p:txBody>
          <a:bodyPr lIns="63673" tIns="31838" rIns="63673" bIns="31838">
            <a:spAutoFit/>
          </a:bodyPr>
          <a:lstStyle/>
          <a:p>
            <a:pPr defTabSz="1252855">
              <a:spcBef>
                <a:spcPct val="20000"/>
              </a:spcBef>
              <a:buClr>
                <a:srgbClr val="000000"/>
              </a:buClr>
            </a:pPr>
            <a:r>
              <a:rPr lang="zh-CN" altLang="en-US" sz="1500" b="1" noProof="1">
                <a:solidFill>
                  <a:schemeClr val="hlink"/>
                </a:solidFill>
                <a:ea typeface="黑体" panose="02010609060101010101" pitchFamily="49" charset="-122"/>
              </a:rPr>
              <a:t>军事理论</a:t>
            </a:r>
            <a:endParaRPr lang="zh-CN" altLang="en-US" sz="1500" b="1" noProof="1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10" name="Text Box 55"/>
          <p:cNvSpPr txBox="1"/>
          <p:nvPr>
            <p:custDataLst>
              <p:tags r:id="rId30"/>
            </p:custDataLst>
          </p:nvPr>
        </p:nvSpPr>
        <p:spPr>
          <a:xfrm>
            <a:off x="6809320" y="4012408"/>
            <a:ext cx="1585913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700" b="1" noProof="1" smtClean="0">
                <a:ea typeface="黑体" panose="02010609060101010101" pitchFamily="49" charset="-122"/>
                <a:cs typeface="+mn-ea"/>
              </a:rPr>
              <a:t>《</a:t>
            </a:r>
            <a:r>
              <a:rPr lang="zh-CN" altLang="en-US" sz="1700" b="1" noProof="1" smtClean="0">
                <a:ea typeface="黑体" panose="02010609060101010101" pitchFamily="49" charset="-122"/>
                <a:cs typeface="+mn-ea"/>
              </a:rPr>
              <a:t>孙子兵法</a:t>
            </a:r>
            <a:r>
              <a:rPr lang="en-US" altLang="zh-CN" sz="1700" b="1" noProof="1" smtClean="0">
                <a:ea typeface="黑体" panose="02010609060101010101" pitchFamily="49" charset="-122"/>
                <a:cs typeface="+mn-ea"/>
              </a:rPr>
              <a:t>》</a:t>
            </a:r>
            <a:endParaRPr lang="en-US" altLang="zh-CN" sz="1700" b="1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7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7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7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7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7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7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7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7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7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7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7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7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7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7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7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7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7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8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8" dur="500"/>
                                        <p:tgtEl>
                                          <p:spTgt spid="87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3" dur="500"/>
                                        <p:tgtEl>
                                          <p:spTgt spid="87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91" grpId="0"/>
      <p:bldP spid="87092" grpId="0"/>
      <p:bldP spid="87093" grpId="0"/>
      <p:bldP spid="87094" grpId="0"/>
      <p:bldP spid="87095" grpId="0"/>
      <p:bldP spid="87096" grpId="0"/>
      <p:bldP spid="87097" grpId="0"/>
      <p:bldP spid="87098" grpId="0"/>
      <p:bldP spid="87100" grpId="0"/>
      <p:bldP spid="87101" grpId="0"/>
      <p:bldP spid="87102" grpId="0"/>
      <p:bldP spid="87103" grpId="0"/>
      <p:bldP spid="87104" grpId="0"/>
      <p:bldP spid="87105" grpId="0"/>
      <p:bldP spid="19499" grpId="0"/>
      <p:bldP spid="19503" grpId="0"/>
      <p:bldP spid="19511" grpId="0"/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275856" y="22307"/>
            <a:ext cx="2164703" cy="685800"/>
            <a:chOff x="304800" y="450523"/>
            <a:chExt cx="2886270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786" y="480592"/>
              <a:ext cx="2075284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影响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467361" y="3291830"/>
            <a:ext cx="8299450" cy="147084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marL="538480" lvl="0" indent="-538480">
              <a:lnSpc>
                <a:spcPct val="100000"/>
              </a:lnSpc>
              <a:buSzPct val="92000"/>
              <a:defRPr sz="3200" b="1">
                <a:effectLst>
                  <a:glow rad="114300">
                    <a:schemeClr val="bg1"/>
                  </a:glow>
                </a:effectLst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 marL="0" indent="0" algn="l">
              <a:lnSpc>
                <a:spcPct val="150000"/>
              </a:lnSpc>
            </a:pPr>
            <a:r>
              <a:rPr lang="zh-CN" altLang="en-US" sz="2100" dirty="0">
                <a:latin typeface="霞鹜臻楷" pitchFamily="2" charset="-122"/>
                <a:ea typeface="霞鹜臻楷" pitchFamily="2" charset="-122"/>
              </a:rPr>
              <a:t>①促进了思想文化的繁荣，成为我国古代第一次思想文化发展的高峰。</a:t>
            </a:r>
            <a:endParaRPr lang="en-US" altLang="zh-CN" sz="700" dirty="0">
              <a:latin typeface="霞鹜臻楷" pitchFamily="2" charset="-122"/>
              <a:ea typeface="霞鹜臻楷" pitchFamily="2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zh-CN" altLang="en-US" sz="2100" smtClean="0">
                <a:latin typeface="霞鹜臻楷" pitchFamily="2" charset="-122"/>
                <a:ea typeface="霞鹜臻楷" pitchFamily="2" charset="-122"/>
              </a:rPr>
              <a:t>②为</a:t>
            </a:r>
            <a:r>
              <a:rPr lang="zh-CN" altLang="en-US" sz="2100" dirty="0">
                <a:latin typeface="霞鹜臻楷" pitchFamily="2" charset="-122"/>
                <a:ea typeface="霞鹜臻楷" pitchFamily="2" charset="-122"/>
              </a:rPr>
              <a:t>古代思想文化的发展奠定了基础，对后世产生了十分重要而深远的影响。</a:t>
            </a:r>
            <a:endParaRPr lang="zh-CN" altLang="en-US" sz="2100" dirty="0">
              <a:latin typeface="霞鹜臻楷" pitchFamily="2" charset="-122"/>
              <a:ea typeface="霞鹜臻楷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539552" y="897544"/>
            <a:ext cx="7948247" cy="2378870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lgDash"/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just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“</a:t>
            </a:r>
            <a:r>
              <a:rPr kumimoji="1"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百家争鸣</a:t>
            </a:r>
            <a:r>
              <a:rPr kumimoji="1" lang="en-US" altLang="zh-CN" sz="2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kumimoji="1"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的局面形成了中国古代历史上</a:t>
            </a:r>
            <a:r>
              <a:rPr kumimoji="1"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文化繁荣的鼎盛时代</a:t>
            </a:r>
            <a:r>
              <a:rPr kumimoji="1"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。诸子学说的不少命题成为后代学说的萌芽形态，后代的学者大都从这里吸取思想材料或理论形式，进行改造和发展的工作。</a:t>
            </a:r>
            <a:endParaRPr kumimoji="1" sz="2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2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——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中国思想史纲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》</a:t>
            </a:r>
            <a:endParaRPr kumimoji="1" lang="zh-CN" altLang="en-US" sz="220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4846848" y="2212941"/>
            <a:ext cx="3096344" cy="1754318"/>
          </a:xfrm>
          <a:prstGeom prst="rect">
            <a:avLst/>
          </a:prstGeom>
          <a:solidFill>
            <a:schemeClr val="accent4">
              <a:lumMod val="20000"/>
              <a:lumOff val="80000"/>
              <a:alpha val="54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32" tIns="45716" rIns="91432" bIns="45716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/>
              <a:t>孟子</a:t>
            </a:r>
            <a:endParaRPr lang="en-US" altLang="zh-CN" sz="2400" b="1" dirty="0"/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富贵不能淫，贫贱不能移，威武不能屈。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1783477" y="1010859"/>
            <a:ext cx="6441141" cy="55308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400" b="1" dirty="0"/>
              <a:t>一定程度上塑造了中国人的民族</a:t>
            </a:r>
            <a:r>
              <a:rPr lang="zh-CN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脊梁</a:t>
            </a:r>
            <a:r>
              <a:rPr lang="zh-CN" altLang="en-US" sz="2400" b="1" dirty="0"/>
              <a:t>。</a:t>
            </a:r>
            <a:endParaRPr lang="zh-CN" altLang="en-US" sz="24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766168" y="1923678"/>
            <a:ext cx="1726035" cy="23328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>
            <p:custDataLst>
              <p:tags r:id="rId1"/>
            </p:custDataLst>
          </p:nvPr>
        </p:nvGraphicFramePr>
        <p:xfrm>
          <a:off x="366251" y="7399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3520725" y="1171346"/>
            <a:ext cx="5015865" cy="452423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>
                <a:latin typeface="霞鹜臻楷" pitchFamily="2" charset="-122"/>
                <a:ea typeface="霞鹜臻楷" pitchFamily="2" charset="-122"/>
              </a:rPr>
              <a:t>铁制农具和牛耕为文化繁荣提供了物质基础</a:t>
            </a:r>
            <a:endParaRPr lang="zh-CN" altLang="en-US" kern="0">
              <a:latin typeface="霞鹜臻楷" pitchFamily="2" charset="-122"/>
              <a:ea typeface="霞鹜臻楷" pitchFamily="2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3520720" y="740000"/>
            <a:ext cx="1364226" cy="36932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>
                <a:latin typeface="霞鹜臻楷" pitchFamily="2" charset="-122"/>
                <a:ea typeface="霞鹜臻楷" pitchFamily="2" charset="-122"/>
              </a:rPr>
              <a:t>士阶层崛起</a:t>
            </a:r>
            <a:endParaRPr lang="zh-CN" altLang="en-US" kern="0">
              <a:latin typeface="霞鹜臻楷" pitchFamily="2" charset="-122"/>
              <a:ea typeface="霞鹜臻楷" pitchFamily="2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3453002" y="1639822"/>
            <a:ext cx="3787583" cy="369324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zh-CN" altLang="en-US" dirty="0">
                <a:latin typeface="霞鹜臻楷" pitchFamily="2" charset="-122"/>
                <a:ea typeface="霞鹜臻楷" pitchFamily="2" charset="-122"/>
              </a:rPr>
              <a:t>私学勃兴，学术思想领域非常活跃</a:t>
            </a:r>
            <a:endParaRPr lang="zh-CN" altLang="en-US" dirty="0">
              <a:latin typeface="霞鹜臻楷" pitchFamily="2" charset="-122"/>
              <a:ea typeface="霞鹜臻楷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3619342" y="2114949"/>
            <a:ext cx="4794614" cy="369324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r>
              <a:rPr lang="zh-CN" altLang="en-US" kern="0" dirty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孔子</a:t>
            </a:r>
            <a:r>
              <a:rPr lang="en-US" altLang="zh-CN" kern="0" dirty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——</a:t>
            </a:r>
            <a:r>
              <a:rPr lang="zh-CN" altLang="en-US" kern="0" dirty="0">
                <a:solidFill>
                  <a:srgbClr val="C00000"/>
                </a:solidFill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儒</a:t>
            </a:r>
            <a:r>
              <a:rPr lang="zh-CN" altLang="en-US" kern="0" dirty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家学派创始人；孟子；荀子</a:t>
            </a:r>
            <a:endParaRPr lang="zh-CN" altLang="en-US" dirty="0"/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3596921" y="2594935"/>
            <a:ext cx="3976377" cy="369324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r>
              <a:rPr lang="zh-CN" altLang="en-US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老子</a:t>
            </a:r>
            <a:r>
              <a:rPr lang="en-US" altLang="zh-CN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——</a:t>
            </a:r>
            <a:r>
              <a:rPr lang="zh-CN" altLang="en-US" kern="0">
                <a:solidFill>
                  <a:srgbClr val="C00000"/>
                </a:solidFill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道</a:t>
            </a:r>
            <a:r>
              <a:rPr lang="zh-CN" altLang="en-US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家学派创始人；庄子</a:t>
            </a:r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3619344" y="3045429"/>
            <a:ext cx="2886997" cy="369324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r>
              <a:rPr lang="zh-CN" altLang="en-US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墨子</a:t>
            </a:r>
            <a:r>
              <a:rPr lang="en-US" altLang="zh-CN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——</a:t>
            </a:r>
            <a:r>
              <a:rPr lang="zh-CN" altLang="en-US" kern="0">
                <a:solidFill>
                  <a:srgbClr val="C00000"/>
                </a:solidFill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墨</a:t>
            </a:r>
            <a:r>
              <a:rPr lang="zh-CN" altLang="en-US" kern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家学派创始人</a:t>
            </a:r>
            <a:endParaRPr lang="zh-CN" altLang="en-US"/>
          </a:p>
        </p:txBody>
      </p:sp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3619344" y="3513864"/>
            <a:ext cx="2886997" cy="369324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r>
              <a:rPr lang="zh-CN" altLang="en-US" kern="0" dirty="0">
                <a:latin typeface="霞鹜臻楷" pitchFamily="2" charset="-122"/>
                <a:ea typeface="霞鹜臻楷" pitchFamily="2" charset="-122"/>
                <a:cs typeface="+mn-ea"/>
                <a:sym typeface="+mn-lt"/>
              </a:rPr>
              <a:t>韩非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563638"/>
            <a:ext cx="7546661" cy="2862314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“百家争鸣”时期是中国历史上思想文化空前繁荣的时代，思想领域出现了异常活跃的局面。其中强调用“法令、权术和威势”加强统治的学派是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　　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)</a:t>
            </a:r>
            <a:b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儒家                       </a:t>
            </a: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法家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道家                       </a:t>
            </a: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．墨家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3" name="组合 1"/>
          <p:cNvGrpSpPr/>
          <p:nvPr>
            <p:custDataLst>
              <p:tags r:id="rId1"/>
            </p:custDataLst>
          </p:nvPr>
        </p:nvGrpSpPr>
        <p:grpSpPr>
          <a:xfrm>
            <a:off x="3454703" y="870798"/>
            <a:ext cx="2274789" cy="541234"/>
            <a:chOff x="2586038" y="765175"/>
            <a:chExt cx="4043362" cy="962025"/>
          </a:xfrm>
        </p:grpSpPr>
        <p:sp>
          <p:nvSpPr>
            <p:cNvPr id="8" name="Freeform 5"/>
            <p:cNvSpPr/>
            <p:nvPr>
              <p:custDataLst>
                <p:tags r:id="rId2"/>
              </p:custDataLst>
            </p:nvPr>
          </p:nvSpPr>
          <p:spPr bwMode="auto">
            <a:xfrm>
              <a:off x="3700463" y="1412875"/>
              <a:ext cx="1744662" cy="314325"/>
            </a:xfrm>
            <a:custGeom>
              <a:avLst/>
              <a:gdLst>
                <a:gd name="T0" fmla="*/ 62 w 1378"/>
                <a:gd name="T1" fmla="*/ 100 h 248"/>
                <a:gd name="T2" fmla="*/ 380 w 1378"/>
                <a:gd name="T3" fmla="*/ 44 h 248"/>
                <a:gd name="T4" fmla="*/ 422 w 1378"/>
                <a:gd name="T5" fmla="*/ 116 h 248"/>
                <a:gd name="T6" fmla="*/ 400 w 1378"/>
                <a:gd name="T7" fmla="*/ 98 h 248"/>
                <a:gd name="T8" fmla="*/ 406 w 1378"/>
                <a:gd name="T9" fmla="*/ 132 h 248"/>
                <a:gd name="T10" fmla="*/ 428 w 1378"/>
                <a:gd name="T11" fmla="*/ 90 h 248"/>
                <a:gd name="T12" fmla="*/ 492 w 1378"/>
                <a:gd name="T13" fmla="*/ 24 h 248"/>
                <a:gd name="T14" fmla="*/ 642 w 1378"/>
                <a:gd name="T15" fmla="*/ 58 h 248"/>
                <a:gd name="T16" fmla="*/ 548 w 1378"/>
                <a:gd name="T17" fmla="*/ 84 h 248"/>
                <a:gd name="T18" fmla="*/ 474 w 1378"/>
                <a:gd name="T19" fmla="*/ 178 h 248"/>
                <a:gd name="T20" fmla="*/ 606 w 1378"/>
                <a:gd name="T21" fmla="*/ 248 h 248"/>
                <a:gd name="T22" fmla="*/ 772 w 1378"/>
                <a:gd name="T23" fmla="*/ 248 h 248"/>
                <a:gd name="T24" fmla="*/ 904 w 1378"/>
                <a:gd name="T25" fmla="*/ 178 h 248"/>
                <a:gd name="T26" fmla="*/ 830 w 1378"/>
                <a:gd name="T27" fmla="*/ 84 h 248"/>
                <a:gd name="T28" fmla="*/ 736 w 1378"/>
                <a:gd name="T29" fmla="*/ 58 h 248"/>
                <a:gd name="T30" fmla="*/ 886 w 1378"/>
                <a:gd name="T31" fmla="*/ 24 h 248"/>
                <a:gd name="T32" fmla="*/ 950 w 1378"/>
                <a:gd name="T33" fmla="*/ 90 h 248"/>
                <a:gd name="T34" fmla="*/ 972 w 1378"/>
                <a:gd name="T35" fmla="*/ 132 h 248"/>
                <a:gd name="T36" fmla="*/ 980 w 1378"/>
                <a:gd name="T37" fmla="*/ 98 h 248"/>
                <a:gd name="T38" fmla="*/ 956 w 1378"/>
                <a:gd name="T39" fmla="*/ 120 h 248"/>
                <a:gd name="T40" fmla="*/ 996 w 1378"/>
                <a:gd name="T41" fmla="*/ 44 h 248"/>
                <a:gd name="T42" fmla="*/ 1316 w 1378"/>
                <a:gd name="T43" fmla="*/ 100 h 248"/>
                <a:gd name="T44" fmla="*/ 1376 w 1378"/>
                <a:gd name="T45" fmla="*/ 56 h 248"/>
                <a:gd name="T46" fmla="*/ 1226 w 1378"/>
                <a:gd name="T47" fmla="*/ 2 h 248"/>
                <a:gd name="T48" fmla="*/ 968 w 1378"/>
                <a:gd name="T49" fmla="*/ 20 h 248"/>
                <a:gd name="T50" fmla="*/ 744 w 1378"/>
                <a:gd name="T51" fmla="*/ 8 h 248"/>
                <a:gd name="T52" fmla="*/ 594 w 1378"/>
                <a:gd name="T53" fmla="*/ 2 h 248"/>
                <a:gd name="T54" fmla="*/ 372 w 1378"/>
                <a:gd name="T55" fmla="*/ 30 h 248"/>
                <a:gd name="T56" fmla="*/ 100 w 1378"/>
                <a:gd name="T57" fmla="*/ 8 h 248"/>
                <a:gd name="T58" fmla="*/ 0 w 1378"/>
                <a:gd name="T59" fmla="*/ 62 h 248"/>
                <a:gd name="T60" fmla="*/ 1198 w 1378"/>
                <a:gd name="T61" fmla="*/ 4 h 248"/>
                <a:gd name="T62" fmla="*/ 1368 w 1378"/>
                <a:gd name="T63" fmla="*/ 42 h 248"/>
                <a:gd name="T64" fmla="*/ 1350 w 1378"/>
                <a:gd name="T65" fmla="*/ 90 h 248"/>
                <a:gd name="T66" fmla="*/ 1080 w 1378"/>
                <a:gd name="T67" fmla="*/ 52 h 248"/>
                <a:gd name="T68" fmla="*/ 760 w 1378"/>
                <a:gd name="T69" fmla="*/ 182 h 248"/>
                <a:gd name="T70" fmla="*/ 788 w 1378"/>
                <a:gd name="T71" fmla="*/ 100 h 248"/>
                <a:gd name="T72" fmla="*/ 898 w 1378"/>
                <a:gd name="T73" fmla="*/ 152 h 248"/>
                <a:gd name="T74" fmla="*/ 846 w 1378"/>
                <a:gd name="T75" fmla="*/ 230 h 248"/>
                <a:gd name="T76" fmla="*/ 614 w 1378"/>
                <a:gd name="T77" fmla="*/ 102 h 248"/>
                <a:gd name="T78" fmla="*/ 626 w 1378"/>
                <a:gd name="T79" fmla="*/ 196 h 248"/>
                <a:gd name="T80" fmla="*/ 606 w 1378"/>
                <a:gd name="T81" fmla="*/ 244 h 248"/>
                <a:gd name="T82" fmla="*/ 480 w 1378"/>
                <a:gd name="T83" fmla="*/ 178 h 248"/>
                <a:gd name="T84" fmla="*/ 550 w 1378"/>
                <a:gd name="T85" fmla="*/ 102 h 248"/>
                <a:gd name="T86" fmla="*/ 726 w 1378"/>
                <a:gd name="T87" fmla="*/ 60 h 248"/>
                <a:gd name="T88" fmla="*/ 708 w 1378"/>
                <a:gd name="T89" fmla="*/ 134 h 248"/>
                <a:gd name="T90" fmla="*/ 732 w 1378"/>
                <a:gd name="T91" fmla="*/ 178 h 248"/>
                <a:gd name="T92" fmla="*/ 752 w 1378"/>
                <a:gd name="T93" fmla="*/ 166 h 248"/>
                <a:gd name="T94" fmla="*/ 724 w 1378"/>
                <a:gd name="T95" fmla="*/ 148 h 248"/>
                <a:gd name="T96" fmla="*/ 710 w 1378"/>
                <a:gd name="T97" fmla="*/ 152 h 248"/>
                <a:gd name="T98" fmla="*/ 760 w 1378"/>
                <a:gd name="T99" fmla="*/ 102 h 248"/>
                <a:gd name="T100" fmla="*/ 736 w 1378"/>
                <a:gd name="T101" fmla="*/ 206 h 248"/>
                <a:gd name="T102" fmla="*/ 622 w 1378"/>
                <a:gd name="T103" fmla="*/ 182 h 248"/>
                <a:gd name="T104" fmla="*/ 644 w 1378"/>
                <a:gd name="T105" fmla="*/ 112 h 248"/>
                <a:gd name="T106" fmla="*/ 662 w 1378"/>
                <a:gd name="T107" fmla="*/ 164 h 248"/>
                <a:gd name="T108" fmla="*/ 642 w 1378"/>
                <a:gd name="T109" fmla="*/ 144 h 248"/>
                <a:gd name="T110" fmla="*/ 638 w 1378"/>
                <a:gd name="T111" fmla="*/ 176 h 248"/>
                <a:gd name="T112" fmla="*/ 652 w 1378"/>
                <a:gd name="T113" fmla="*/ 176 h 248"/>
                <a:gd name="T114" fmla="*/ 658 w 1378"/>
                <a:gd name="T115" fmla="*/ 110 h 248"/>
                <a:gd name="T116" fmla="*/ 688 w 1378"/>
                <a:gd name="T117" fmla="*/ 40 h 248"/>
                <a:gd name="T118" fmla="*/ 76 w 1378"/>
                <a:gd name="T119" fmla="*/ 14 h 248"/>
                <a:gd name="T120" fmla="*/ 290 w 1378"/>
                <a:gd name="T121" fmla="*/ 12 h 248"/>
                <a:gd name="T122" fmla="*/ 122 w 1378"/>
                <a:gd name="T123" fmla="*/ 96 h 248"/>
                <a:gd name="T124" fmla="*/ 4 w 1378"/>
                <a:gd name="T125" fmla="*/ 6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8" h="248">
                  <a:moveTo>
                    <a:pt x="0" y="62"/>
                  </a:moveTo>
                  <a:lnTo>
                    <a:pt x="0" y="62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8" y="80"/>
                  </a:lnTo>
                  <a:lnTo>
                    <a:pt x="12" y="86"/>
                  </a:lnTo>
                  <a:lnTo>
                    <a:pt x="26" y="92"/>
                  </a:lnTo>
                  <a:lnTo>
                    <a:pt x="42" y="98"/>
                  </a:lnTo>
                  <a:lnTo>
                    <a:pt x="62" y="100"/>
                  </a:lnTo>
                  <a:lnTo>
                    <a:pt x="82" y="102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52" y="96"/>
                  </a:lnTo>
                  <a:lnTo>
                    <a:pt x="184" y="92"/>
                  </a:lnTo>
                  <a:lnTo>
                    <a:pt x="246" y="78"/>
                  </a:lnTo>
                  <a:lnTo>
                    <a:pt x="312" y="60"/>
                  </a:lnTo>
                  <a:lnTo>
                    <a:pt x="380" y="44"/>
                  </a:lnTo>
                  <a:lnTo>
                    <a:pt x="380" y="44"/>
                  </a:lnTo>
                  <a:lnTo>
                    <a:pt x="398" y="54"/>
                  </a:lnTo>
                  <a:lnTo>
                    <a:pt x="412" y="68"/>
                  </a:lnTo>
                  <a:lnTo>
                    <a:pt x="418" y="76"/>
                  </a:lnTo>
                  <a:lnTo>
                    <a:pt x="422" y="84"/>
                  </a:lnTo>
                  <a:lnTo>
                    <a:pt x="424" y="90"/>
                  </a:lnTo>
                  <a:lnTo>
                    <a:pt x="426" y="100"/>
                  </a:lnTo>
                  <a:lnTo>
                    <a:pt x="426" y="100"/>
                  </a:lnTo>
                  <a:lnTo>
                    <a:pt x="426" y="108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4"/>
                  </a:lnTo>
                  <a:lnTo>
                    <a:pt x="422" y="114"/>
                  </a:lnTo>
                  <a:lnTo>
                    <a:pt x="422" y="108"/>
                  </a:lnTo>
                  <a:lnTo>
                    <a:pt x="418" y="102"/>
                  </a:lnTo>
                  <a:lnTo>
                    <a:pt x="412" y="98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00" y="98"/>
                  </a:lnTo>
                  <a:lnTo>
                    <a:pt x="394" y="102"/>
                  </a:lnTo>
                  <a:lnTo>
                    <a:pt x="390" y="108"/>
                  </a:lnTo>
                  <a:lnTo>
                    <a:pt x="388" y="114"/>
                  </a:lnTo>
                  <a:lnTo>
                    <a:pt x="388" y="114"/>
                  </a:lnTo>
                  <a:lnTo>
                    <a:pt x="390" y="120"/>
                  </a:lnTo>
                  <a:lnTo>
                    <a:pt x="394" y="126"/>
                  </a:lnTo>
                  <a:lnTo>
                    <a:pt x="400" y="130"/>
                  </a:lnTo>
                  <a:lnTo>
                    <a:pt x="406" y="132"/>
                  </a:lnTo>
                  <a:lnTo>
                    <a:pt x="406" y="132"/>
                  </a:lnTo>
                  <a:lnTo>
                    <a:pt x="412" y="130"/>
                  </a:lnTo>
                  <a:lnTo>
                    <a:pt x="416" y="128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18"/>
                  </a:lnTo>
                  <a:lnTo>
                    <a:pt x="428" y="108"/>
                  </a:lnTo>
                  <a:lnTo>
                    <a:pt x="430" y="98"/>
                  </a:lnTo>
                  <a:lnTo>
                    <a:pt x="430" y="98"/>
                  </a:lnTo>
                  <a:lnTo>
                    <a:pt x="428" y="90"/>
                  </a:lnTo>
                  <a:lnTo>
                    <a:pt x="426" y="82"/>
                  </a:lnTo>
                  <a:lnTo>
                    <a:pt x="422" y="76"/>
                  </a:lnTo>
                  <a:lnTo>
                    <a:pt x="416" y="68"/>
                  </a:lnTo>
                  <a:lnTo>
                    <a:pt x="402" y="5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420" y="34"/>
                  </a:lnTo>
                  <a:lnTo>
                    <a:pt x="456" y="28"/>
                  </a:lnTo>
                  <a:lnTo>
                    <a:pt x="492" y="24"/>
                  </a:lnTo>
                  <a:lnTo>
                    <a:pt x="528" y="20"/>
                  </a:lnTo>
                  <a:lnTo>
                    <a:pt x="528" y="20"/>
                  </a:lnTo>
                  <a:lnTo>
                    <a:pt x="566" y="18"/>
                  </a:lnTo>
                  <a:lnTo>
                    <a:pt x="604" y="20"/>
                  </a:lnTo>
                  <a:lnTo>
                    <a:pt x="640" y="26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56" y="46"/>
                  </a:lnTo>
                  <a:lnTo>
                    <a:pt x="642" y="58"/>
                  </a:lnTo>
                  <a:lnTo>
                    <a:pt x="630" y="72"/>
                  </a:lnTo>
                  <a:lnTo>
                    <a:pt x="620" y="86"/>
                  </a:lnTo>
                  <a:lnTo>
                    <a:pt x="620" y="86"/>
                  </a:lnTo>
                  <a:lnTo>
                    <a:pt x="608" y="84"/>
                  </a:lnTo>
                  <a:lnTo>
                    <a:pt x="594" y="82"/>
                  </a:lnTo>
                  <a:lnTo>
                    <a:pt x="582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48" y="84"/>
                  </a:lnTo>
                  <a:lnTo>
                    <a:pt x="530" y="90"/>
                  </a:lnTo>
                  <a:lnTo>
                    <a:pt x="514" y="98"/>
                  </a:lnTo>
                  <a:lnTo>
                    <a:pt x="498" y="108"/>
                  </a:lnTo>
                  <a:lnTo>
                    <a:pt x="486" y="120"/>
                  </a:lnTo>
                  <a:lnTo>
                    <a:pt x="478" y="134"/>
                  </a:lnTo>
                  <a:lnTo>
                    <a:pt x="472" y="150"/>
                  </a:lnTo>
                  <a:lnTo>
                    <a:pt x="472" y="168"/>
                  </a:lnTo>
                  <a:lnTo>
                    <a:pt x="472" y="168"/>
                  </a:lnTo>
                  <a:lnTo>
                    <a:pt x="474" y="178"/>
                  </a:lnTo>
                  <a:lnTo>
                    <a:pt x="476" y="188"/>
                  </a:lnTo>
                  <a:lnTo>
                    <a:pt x="482" y="198"/>
                  </a:lnTo>
                  <a:lnTo>
                    <a:pt x="488" y="206"/>
                  </a:lnTo>
                  <a:lnTo>
                    <a:pt x="496" y="214"/>
                  </a:lnTo>
                  <a:lnTo>
                    <a:pt x="506" y="222"/>
                  </a:lnTo>
                  <a:lnTo>
                    <a:pt x="526" y="232"/>
                  </a:lnTo>
                  <a:lnTo>
                    <a:pt x="552" y="240"/>
                  </a:lnTo>
                  <a:lnTo>
                    <a:pt x="578" y="246"/>
                  </a:lnTo>
                  <a:lnTo>
                    <a:pt x="606" y="248"/>
                  </a:lnTo>
                  <a:lnTo>
                    <a:pt x="634" y="248"/>
                  </a:lnTo>
                  <a:lnTo>
                    <a:pt x="634" y="248"/>
                  </a:lnTo>
                  <a:lnTo>
                    <a:pt x="662" y="244"/>
                  </a:lnTo>
                  <a:lnTo>
                    <a:pt x="688" y="238"/>
                  </a:lnTo>
                  <a:lnTo>
                    <a:pt x="688" y="238"/>
                  </a:lnTo>
                  <a:lnTo>
                    <a:pt x="716" y="244"/>
                  </a:lnTo>
                  <a:lnTo>
                    <a:pt x="744" y="248"/>
                  </a:lnTo>
                  <a:lnTo>
                    <a:pt x="744" y="248"/>
                  </a:lnTo>
                  <a:lnTo>
                    <a:pt x="772" y="248"/>
                  </a:lnTo>
                  <a:lnTo>
                    <a:pt x="800" y="246"/>
                  </a:lnTo>
                  <a:lnTo>
                    <a:pt x="826" y="240"/>
                  </a:lnTo>
                  <a:lnTo>
                    <a:pt x="850" y="232"/>
                  </a:lnTo>
                  <a:lnTo>
                    <a:pt x="872" y="222"/>
                  </a:lnTo>
                  <a:lnTo>
                    <a:pt x="882" y="214"/>
                  </a:lnTo>
                  <a:lnTo>
                    <a:pt x="890" y="206"/>
                  </a:lnTo>
                  <a:lnTo>
                    <a:pt x="896" y="198"/>
                  </a:lnTo>
                  <a:lnTo>
                    <a:pt x="900" y="188"/>
                  </a:lnTo>
                  <a:lnTo>
                    <a:pt x="904" y="178"/>
                  </a:lnTo>
                  <a:lnTo>
                    <a:pt x="906" y="168"/>
                  </a:lnTo>
                  <a:lnTo>
                    <a:pt x="906" y="168"/>
                  </a:lnTo>
                  <a:lnTo>
                    <a:pt x="904" y="150"/>
                  </a:lnTo>
                  <a:lnTo>
                    <a:pt x="900" y="134"/>
                  </a:lnTo>
                  <a:lnTo>
                    <a:pt x="890" y="120"/>
                  </a:lnTo>
                  <a:lnTo>
                    <a:pt x="878" y="108"/>
                  </a:lnTo>
                  <a:lnTo>
                    <a:pt x="864" y="98"/>
                  </a:lnTo>
                  <a:lnTo>
                    <a:pt x="848" y="90"/>
                  </a:lnTo>
                  <a:lnTo>
                    <a:pt x="830" y="84"/>
                  </a:lnTo>
                  <a:lnTo>
                    <a:pt x="810" y="80"/>
                  </a:lnTo>
                  <a:lnTo>
                    <a:pt x="810" y="80"/>
                  </a:lnTo>
                  <a:lnTo>
                    <a:pt x="796" y="80"/>
                  </a:lnTo>
                  <a:lnTo>
                    <a:pt x="782" y="82"/>
                  </a:lnTo>
                  <a:lnTo>
                    <a:pt x="770" y="84"/>
                  </a:lnTo>
                  <a:lnTo>
                    <a:pt x="758" y="86"/>
                  </a:lnTo>
                  <a:lnTo>
                    <a:pt x="758" y="86"/>
                  </a:lnTo>
                  <a:lnTo>
                    <a:pt x="748" y="72"/>
                  </a:lnTo>
                  <a:lnTo>
                    <a:pt x="736" y="58"/>
                  </a:lnTo>
                  <a:lnTo>
                    <a:pt x="720" y="46"/>
                  </a:lnTo>
                  <a:lnTo>
                    <a:pt x="704" y="34"/>
                  </a:lnTo>
                  <a:lnTo>
                    <a:pt x="704" y="34"/>
                  </a:lnTo>
                  <a:lnTo>
                    <a:pt x="738" y="26"/>
                  </a:lnTo>
                  <a:lnTo>
                    <a:pt x="774" y="20"/>
                  </a:lnTo>
                  <a:lnTo>
                    <a:pt x="812" y="18"/>
                  </a:lnTo>
                  <a:lnTo>
                    <a:pt x="850" y="20"/>
                  </a:lnTo>
                  <a:lnTo>
                    <a:pt x="850" y="20"/>
                  </a:lnTo>
                  <a:lnTo>
                    <a:pt x="886" y="24"/>
                  </a:lnTo>
                  <a:lnTo>
                    <a:pt x="922" y="28"/>
                  </a:lnTo>
                  <a:lnTo>
                    <a:pt x="958" y="34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74" y="54"/>
                  </a:lnTo>
                  <a:lnTo>
                    <a:pt x="960" y="68"/>
                  </a:lnTo>
                  <a:lnTo>
                    <a:pt x="956" y="76"/>
                  </a:lnTo>
                  <a:lnTo>
                    <a:pt x="952" y="82"/>
                  </a:lnTo>
                  <a:lnTo>
                    <a:pt x="950" y="90"/>
                  </a:lnTo>
                  <a:lnTo>
                    <a:pt x="948" y="98"/>
                  </a:lnTo>
                  <a:lnTo>
                    <a:pt x="948" y="98"/>
                  </a:lnTo>
                  <a:lnTo>
                    <a:pt x="948" y="110"/>
                  </a:lnTo>
                  <a:lnTo>
                    <a:pt x="952" y="118"/>
                  </a:lnTo>
                  <a:lnTo>
                    <a:pt x="958" y="126"/>
                  </a:lnTo>
                  <a:lnTo>
                    <a:pt x="964" y="128"/>
                  </a:lnTo>
                  <a:lnTo>
                    <a:pt x="964" y="128"/>
                  </a:lnTo>
                  <a:lnTo>
                    <a:pt x="968" y="130"/>
                  </a:lnTo>
                  <a:lnTo>
                    <a:pt x="972" y="132"/>
                  </a:lnTo>
                  <a:lnTo>
                    <a:pt x="972" y="132"/>
                  </a:lnTo>
                  <a:lnTo>
                    <a:pt x="980" y="130"/>
                  </a:lnTo>
                  <a:lnTo>
                    <a:pt x="984" y="126"/>
                  </a:lnTo>
                  <a:lnTo>
                    <a:pt x="988" y="120"/>
                  </a:lnTo>
                  <a:lnTo>
                    <a:pt x="990" y="114"/>
                  </a:lnTo>
                  <a:lnTo>
                    <a:pt x="990" y="114"/>
                  </a:lnTo>
                  <a:lnTo>
                    <a:pt x="988" y="108"/>
                  </a:lnTo>
                  <a:lnTo>
                    <a:pt x="984" y="102"/>
                  </a:lnTo>
                  <a:lnTo>
                    <a:pt x="980" y="98"/>
                  </a:lnTo>
                  <a:lnTo>
                    <a:pt x="972" y="96"/>
                  </a:lnTo>
                  <a:lnTo>
                    <a:pt x="972" y="96"/>
                  </a:lnTo>
                  <a:lnTo>
                    <a:pt x="966" y="98"/>
                  </a:lnTo>
                  <a:lnTo>
                    <a:pt x="960" y="102"/>
                  </a:lnTo>
                  <a:lnTo>
                    <a:pt x="956" y="108"/>
                  </a:lnTo>
                  <a:lnTo>
                    <a:pt x="956" y="114"/>
                  </a:lnTo>
                  <a:lnTo>
                    <a:pt x="956" y="114"/>
                  </a:lnTo>
                  <a:lnTo>
                    <a:pt x="956" y="120"/>
                  </a:lnTo>
                  <a:lnTo>
                    <a:pt x="956" y="120"/>
                  </a:lnTo>
                  <a:lnTo>
                    <a:pt x="952" y="110"/>
                  </a:lnTo>
                  <a:lnTo>
                    <a:pt x="952" y="100"/>
                  </a:lnTo>
                  <a:lnTo>
                    <a:pt x="952" y="100"/>
                  </a:lnTo>
                  <a:lnTo>
                    <a:pt x="952" y="90"/>
                  </a:lnTo>
                  <a:lnTo>
                    <a:pt x="956" y="84"/>
                  </a:lnTo>
                  <a:lnTo>
                    <a:pt x="960" y="76"/>
                  </a:lnTo>
                  <a:lnTo>
                    <a:pt x="964" y="68"/>
                  </a:lnTo>
                  <a:lnTo>
                    <a:pt x="978" y="5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1064" y="60"/>
                  </a:lnTo>
                  <a:lnTo>
                    <a:pt x="1130" y="78"/>
                  </a:lnTo>
                  <a:lnTo>
                    <a:pt x="1194" y="92"/>
                  </a:lnTo>
                  <a:lnTo>
                    <a:pt x="1224" y="96"/>
                  </a:lnTo>
                  <a:lnTo>
                    <a:pt x="1254" y="100"/>
                  </a:lnTo>
                  <a:lnTo>
                    <a:pt x="1254" y="100"/>
                  </a:lnTo>
                  <a:lnTo>
                    <a:pt x="1296" y="102"/>
                  </a:lnTo>
                  <a:lnTo>
                    <a:pt x="1316" y="100"/>
                  </a:lnTo>
                  <a:lnTo>
                    <a:pt x="1334" y="98"/>
                  </a:lnTo>
                  <a:lnTo>
                    <a:pt x="1352" y="92"/>
                  </a:lnTo>
                  <a:lnTo>
                    <a:pt x="1364" y="86"/>
                  </a:lnTo>
                  <a:lnTo>
                    <a:pt x="1370" y="80"/>
                  </a:lnTo>
                  <a:lnTo>
                    <a:pt x="1374" y="76"/>
                  </a:lnTo>
                  <a:lnTo>
                    <a:pt x="1376" y="70"/>
                  </a:lnTo>
                  <a:lnTo>
                    <a:pt x="1378" y="62"/>
                  </a:lnTo>
                  <a:lnTo>
                    <a:pt x="1378" y="62"/>
                  </a:lnTo>
                  <a:lnTo>
                    <a:pt x="1376" y="56"/>
                  </a:lnTo>
                  <a:lnTo>
                    <a:pt x="1374" y="48"/>
                  </a:lnTo>
                  <a:lnTo>
                    <a:pt x="1370" y="42"/>
                  </a:lnTo>
                  <a:lnTo>
                    <a:pt x="1364" y="36"/>
                  </a:lnTo>
                  <a:lnTo>
                    <a:pt x="1348" y="26"/>
                  </a:lnTo>
                  <a:lnTo>
                    <a:pt x="1328" y="18"/>
                  </a:lnTo>
                  <a:lnTo>
                    <a:pt x="1304" y="12"/>
                  </a:lnTo>
                  <a:lnTo>
                    <a:pt x="1278" y="8"/>
                  </a:lnTo>
                  <a:lnTo>
                    <a:pt x="1226" y="2"/>
                  </a:lnTo>
                  <a:lnTo>
                    <a:pt x="1226" y="2"/>
                  </a:lnTo>
                  <a:lnTo>
                    <a:pt x="1170" y="0"/>
                  </a:lnTo>
                  <a:lnTo>
                    <a:pt x="1140" y="2"/>
                  </a:lnTo>
                  <a:lnTo>
                    <a:pt x="1110" y="4"/>
                  </a:lnTo>
                  <a:lnTo>
                    <a:pt x="1082" y="8"/>
                  </a:lnTo>
                  <a:lnTo>
                    <a:pt x="1054" y="14"/>
                  </a:lnTo>
                  <a:lnTo>
                    <a:pt x="1030" y="20"/>
                  </a:lnTo>
                  <a:lnTo>
                    <a:pt x="1006" y="30"/>
                  </a:lnTo>
                  <a:lnTo>
                    <a:pt x="1006" y="30"/>
                  </a:lnTo>
                  <a:lnTo>
                    <a:pt x="968" y="20"/>
                  </a:lnTo>
                  <a:lnTo>
                    <a:pt x="930" y="12"/>
                  </a:lnTo>
                  <a:lnTo>
                    <a:pt x="890" y="6"/>
                  </a:lnTo>
                  <a:lnTo>
                    <a:pt x="848" y="0"/>
                  </a:lnTo>
                  <a:lnTo>
                    <a:pt x="848" y="0"/>
                  </a:lnTo>
                  <a:lnTo>
                    <a:pt x="828" y="0"/>
                  </a:lnTo>
                  <a:lnTo>
                    <a:pt x="806" y="0"/>
                  </a:lnTo>
                  <a:lnTo>
                    <a:pt x="784" y="2"/>
                  </a:lnTo>
                  <a:lnTo>
                    <a:pt x="764" y="4"/>
                  </a:lnTo>
                  <a:lnTo>
                    <a:pt x="744" y="8"/>
                  </a:lnTo>
                  <a:lnTo>
                    <a:pt x="724" y="12"/>
                  </a:lnTo>
                  <a:lnTo>
                    <a:pt x="706" y="18"/>
                  </a:lnTo>
                  <a:lnTo>
                    <a:pt x="688" y="26"/>
                  </a:lnTo>
                  <a:lnTo>
                    <a:pt x="688" y="26"/>
                  </a:lnTo>
                  <a:lnTo>
                    <a:pt x="672" y="18"/>
                  </a:lnTo>
                  <a:lnTo>
                    <a:pt x="654" y="12"/>
                  </a:lnTo>
                  <a:lnTo>
                    <a:pt x="634" y="8"/>
                  </a:lnTo>
                  <a:lnTo>
                    <a:pt x="614" y="4"/>
                  </a:lnTo>
                  <a:lnTo>
                    <a:pt x="594" y="2"/>
                  </a:lnTo>
                  <a:lnTo>
                    <a:pt x="572" y="0"/>
                  </a:lnTo>
                  <a:lnTo>
                    <a:pt x="550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86" y="6"/>
                  </a:lnTo>
                  <a:lnTo>
                    <a:pt x="446" y="12"/>
                  </a:lnTo>
                  <a:lnTo>
                    <a:pt x="408" y="20"/>
                  </a:lnTo>
                  <a:lnTo>
                    <a:pt x="372" y="30"/>
                  </a:lnTo>
                  <a:lnTo>
                    <a:pt x="372" y="30"/>
                  </a:lnTo>
                  <a:lnTo>
                    <a:pt x="348" y="20"/>
                  </a:lnTo>
                  <a:lnTo>
                    <a:pt x="322" y="14"/>
                  </a:lnTo>
                  <a:lnTo>
                    <a:pt x="296" y="8"/>
                  </a:lnTo>
                  <a:lnTo>
                    <a:pt x="266" y="4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00" y="8"/>
                  </a:lnTo>
                  <a:lnTo>
                    <a:pt x="74" y="12"/>
                  </a:lnTo>
                  <a:lnTo>
                    <a:pt x="50" y="18"/>
                  </a:lnTo>
                  <a:lnTo>
                    <a:pt x="30" y="26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2"/>
                  </a:lnTo>
                  <a:close/>
                  <a:moveTo>
                    <a:pt x="1014" y="34"/>
                  </a:moveTo>
                  <a:lnTo>
                    <a:pt x="1014" y="34"/>
                  </a:lnTo>
                  <a:lnTo>
                    <a:pt x="1036" y="24"/>
                  </a:lnTo>
                  <a:lnTo>
                    <a:pt x="1062" y="18"/>
                  </a:lnTo>
                  <a:lnTo>
                    <a:pt x="1088" y="12"/>
                  </a:lnTo>
                  <a:lnTo>
                    <a:pt x="1116" y="8"/>
                  </a:lnTo>
                  <a:lnTo>
                    <a:pt x="1142" y="6"/>
                  </a:lnTo>
                  <a:lnTo>
                    <a:pt x="1170" y="4"/>
                  </a:lnTo>
                  <a:lnTo>
                    <a:pt x="1198" y="4"/>
                  </a:lnTo>
                  <a:lnTo>
                    <a:pt x="1224" y="6"/>
                  </a:lnTo>
                  <a:lnTo>
                    <a:pt x="1226" y="6"/>
                  </a:lnTo>
                  <a:lnTo>
                    <a:pt x="1226" y="6"/>
                  </a:lnTo>
                  <a:lnTo>
                    <a:pt x="1276" y="10"/>
                  </a:lnTo>
                  <a:lnTo>
                    <a:pt x="1300" y="14"/>
                  </a:lnTo>
                  <a:lnTo>
                    <a:pt x="1324" y="20"/>
                  </a:lnTo>
                  <a:lnTo>
                    <a:pt x="1346" y="28"/>
                  </a:lnTo>
                  <a:lnTo>
                    <a:pt x="1362" y="36"/>
                  </a:lnTo>
                  <a:lnTo>
                    <a:pt x="1368" y="42"/>
                  </a:lnTo>
                  <a:lnTo>
                    <a:pt x="1372" y="48"/>
                  </a:lnTo>
                  <a:lnTo>
                    <a:pt x="1374" y="56"/>
                  </a:lnTo>
                  <a:lnTo>
                    <a:pt x="1374" y="62"/>
                  </a:lnTo>
                  <a:lnTo>
                    <a:pt x="1374" y="62"/>
                  </a:lnTo>
                  <a:lnTo>
                    <a:pt x="1374" y="68"/>
                  </a:lnTo>
                  <a:lnTo>
                    <a:pt x="1370" y="74"/>
                  </a:lnTo>
                  <a:lnTo>
                    <a:pt x="1366" y="78"/>
                  </a:lnTo>
                  <a:lnTo>
                    <a:pt x="1362" y="84"/>
                  </a:lnTo>
                  <a:lnTo>
                    <a:pt x="1350" y="90"/>
                  </a:lnTo>
                  <a:lnTo>
                    <a:pt x="1334" y="94"/>
                  </a:lnTo>
                  <a:lnTo>
                    <a:pt x="1314" y="96"/>
                  </a:lnTo>
                  <a:lnTo>
                    <a:pt x="1294" y="98"/>
                  </a:lnTo>
                  <a:lnTo>
                    <a:pt x="1254" y="96"/>
                  </a:lnTo>
                  <a:lnTo>
                    <a:pt x="1254" y="96"/>
                  </a:lnTo>
                  <a:lnTo>
                    <a:pt x="1226" y="92"/>
                  </a:lnTo>
                  <a:lnTo>
                    <a:pt x="1198" y="88"/>
                  </a:lnTo>
                  <a:lnTo>
                    <a:pt x="1140" y="72"/>
                  </a:lnTo>
                  <a:lnTo>
                    <a:pt x="1080" y="52"/>
                  </a:lnTo>
                  <a:lnTo>
                    <a:pt x="1014" y="34"/>
                  </a:lnTo>
                  <a:lnTo>
                    <a:pt x="1014" y="34"/>
                  </a:lnTo>
                  <a:close/>
                  <a:moveTo>
                    <a:pt x="696" y="234"/>
                  </a:moveTo>
                  <a:lnTo>
                    <a:pt x="696" y="234"/>
                  </a:lnTo>
                  <a:lnTo>
                    <a:pt x="712" y="228"/>
                  </a:lnTo>
                  <a:lnTo>
                    <a:pt x="726" y="218"/>
                  </a:lnTo>
                  <a:lnTo>
                    <a:pt x="740" y="208"/>
                  </a:lnTo>
                  <a:lnTo>
                    <a:pt x="752" y="196"/>
                  </a:lnTo>
                  <a:lnTo>
                    <a:pt x="760" y="182"/>
                  </a:lnTo>
                  <a:lnTo>
                    <a:pt x="766" y="168"/>
                  </a:lnTo>
                  <a:lnTo>
                    <a:pt x="770" y="150"/>
                  </a:lnTo>
                  <a:lnTo>
                    <a:pt x="770" y="134"/>
                  </a:lnTo>
                  <a:lnTo>
                    <a:pt x="770" y="132"/>
                  </a:lnTo>
                  <a:lnTo>
                    <a:pt x="770" y="132"/>
                  </a:lnTo>
                  <a:lnTo>
                    <a:pt x="768" y="116"/>
                  </a:lnTo>
                  <a:lnTo>
                    <a:pt x="764" y="102"/>
                  </a:lnTo>
                  <a:lnTo>
                    <a:pt x="764" y="102"/>
                  </a:lnTo>
                  <a:lnTo>
                    <a:pt x="788" y="100"/>
                  </a:lnTo>
                  <a:lnTo>
                    <a:pt x="810" y="100"/>
                  </a:lnTo>
                  <a:lnTo>
                    <a:pt x="810" y="100"/>
                  </a:lnTo>
                  <a:lnTo>
                    <a:pt x="828" y="102"/>
                  </a:lnTo>
                  <a:lnTo>
                    <a:pt x="844" y="106"/>
                  </a:lnTo>
                  <a:lnTo>
                    <a:pt x="858" y="112"/>
                  </a:lnTo>
                  <a:lnTo>
                    <a:pt x="872" y="118"/>
                  </a:lnTo>
                  <a:lnTo>
                    <a:pt x="884" y="128"/>
                  </a:lnTo>
                  <a:lnTo>
                    <a:pt x="892" y="140"/>
                  </a:lnTo>
                  <a:lnTo>
                    <a:pt x="898" y="152"/>
                  </a:lnTo>
                  <a:lnTo>
                    <a:pt x="900" y="168"/>
                  </a:lnTo>
                  <a:lnTo>
                    <a:pt x="900" y="168"/>
                  </a:lnTo>
                  <a:lnTo>
                    <a:pt x="898" y="178"/>
                  </a:lnTo>
                  <a:lnTo>
                    <a:pt x="894" y="188"/>
                  </a:lnTo>
                  <a:lnTo>
                    <a:pt x="890" y="198"/>
                  </a:lnTo>
                  <a:lnTo>
                    <a:pt x="884" y="206"/>
                  </a:lnTo>
                  <a:lnTo>
                    <a:pt x="876" y="212"/>
                  </a:lnTo>
                  <a:lnTo>
                    <a:pt x="866" y="220"/>
                  </a:lnTo>
                  <a:lnTo>
                    <a:pt x="846" y="230"/>
                  </a:lnTo>
                  <a:lnTo>
                    <a:pt x="824" y="238"/>
                  </a:lnTo>
                  <a:lnTo>
                    <a:pt x="798" y="242"/>
                  </a:lnTo>
                  <a:lnTo>
                    <a:pt x="772" y="244"/>
                  </a:lnTo>
                  <a:lnTo>
                    <a:pt x="746" y="244"/>
                  </a:lnTo>
                  <a:lnTo>
                    <a:pt x="746" y="244"/>
                  </a:lnTo>
                  <a:lnTo>
                    <a:pt x="720" y="240"/>
                  </a:lnTo>
                  <a:lnTo>
                    <a:pt x="696" y="234"/>
                  </a:lnTo>
                  <a:lnTo>
                    <a:pt x="696" y="234"/>
                  </a:lnTo>
                  <a:close/>
                  <a:moveTo>
                    <a:pt x="614" y="102"/>
                  </a:moveTo>
                  <a:lnTo>
                    <a:pt x="614" y="102"/>
                  </a:lnTo>
                  <a:lnTo>
                    <a:pt x="608" y="116"/>
                  </a:lnTo>
                  <a:lnTo>
                    <a:pt x="606" y="132"/>
                  </a:lnTo>
                  <a:lnTo>
                    <a:pt x="606" y="134"/>
                  </a:lnTo>
                  <a:lnTo>
                    <a:pt x="606" y="134"/>
                  </a:lnTo>
                  <a:lnTo>
                    <a:pt x="608" y="150"/>
                  </a:lnTo>
                  <a:lnTo>
                    <a:pt x="610" y="168"/>
                  </a:lnTo>
                  <a:lnTo>
                    <a:pt x="618" y="182"/>
                  </a:lnTo>
                  <a:lnTo>
                    <a:pt x="626" y="196"/>
                  </a:lnTo>
                  <a:lnTo>
                    <a:pt x="638" y="208"/>
                  </a:lnTo>
                  <a:lnTo>
                    <a:pt x="650" y="218"/>
                  </a:lnTo>
                  <a:lnTo>
                    <a:pt x="666" y="228"/>
                  </a:lnTo>
                  <a:lnTo>
                    <a:pt x="682" y="234"/>
                  </a:lnTo>
                  <a:lnTo>
                    <a:pt x="682" y="234"/>
                  </a:lnTo>
                  <a:lnTo>
                    <a:pt x="658" y="240"/>
                  </a:lnTo>
                  <a:lnTo>
                    <a:pt x="632" y="244"/>
                  </a:lnTo>
                  <a:lnTo>
                    <a:pt x="632" y="244"/>
                  </a:lnTo>
                  <a:lnTo>
                    <a:pt x="606" y="244"/>
                  </a:lnTo>
                  <a:lnTo>
                    <a:pt x="580" y="242"/>
                  </a:lnTo>
                  <a:lnTo>
                    <a:pt x="554" y="238"/>
                  </a:lnTo>
                  <a:lnTo>
                    <a:pt x="530" y="230"/>
                  </a:lnTo>
                  <a:lnTo>
                    <a:pt x="510" y="220"/>
                  </a:lnTo>
                  <a:lnTo>
                    <a:pt x="502" y="212"/>
                  </a:lnTo>
                  <a:lnTo>
                    <a:pt x="494" y="206"/>
                  </a:lnTo>
                  <a:lnTo>
                    <a:pt x="488" y="198"/>
                  </a:lnTo>
                  <a:lnTo>
                    <a:pt x="484" y="188"/>
                  </a:lnTo>
                  <a:lnTo>
                    <a:pt x="480" y="17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52"/>
                  </a:lnTo>
                  <a:lnTo>
                    <a:pt x="484" y="140"/>
                  </a:lnTo>
                  <a:lnTo>
                    <a:pt x="494" y="128"/>
                  </a:lnTo>
                  <a:lnTo>
                    <a:pt x="506" y="118"/>
                  </a:lnTo>
                  <a:lnTo>
                    <a:pt x="518" y="112"/>
                  </a:lnTo>
                  <a:lnTo>
                    <a:pt x="534" y="106"/>
                  </a:lnTo>
                  <a:lnTo>
                    <a:pt x="550" y="102"/>
                  </a:lnTo>
                  <a:lnTo>
                    <a:pt x="566" y="100"/>
                  </a:lnTo>
                  <a:lnTo>
                    <a:pt x="566" y="100"/>
                  </a:lnTo>
                  <a:lnTo>
                    <a:pt x="590" y="100"/>
                  </a:lnTo>
                  <a:lnTo>
                    <a:pt x="614" y="102"/>
                  </a:lnTo>
                  <a:lnTo>
                    <a:pt x="614" y="102"/>
                  </a:lnTo>
                  <a:close/>
                  <a:moveTo>
                    <a:pt x="688" y="40"/>
                  </a:moveTo>
                  <a:lnTo>
                    <a:pt x="688" y="40"/>
                  </a:lnTo>
                  <a:lnTo>
                    <a:pt x="708" y="48"/>
                  </a:lnTo>
                  <a:lnTo>
                    <a:pt x="726" y="60"/>
                  </a:lnTo>
                  <a:lnTo>
                    <a:pt x="742" y="74"/>
                  </a:lnTo>
                  <a:lnTo>
                    <a:pt x="752" y="88"/>
                  </a:lnTo>
                  <a:lnTo>
                    <a:pt x="752" y="88"/>
                  </a:lnTo>
                  <a:lnTo>
                    <a:pt x="734" y="98"/>
                  </a:lnTo>
                  <a:lnTo>
                    <a:pt x="728" y="104"/>
                  </a:lnTo>
                  <a:lnTo>
                    <a:pt x="720" y="110"/>
                  </a:lnTo>
                  <a:lnTo>
                    <a:pt x="714" y="118"/>
                  </a:lnTo>
                  <a:lnTo>
                    <a:pt x="710" y="126"/>
                  </a:lnTo>
                  <a:lnTo>
                    <a:pt x="708" y="134"/>
                  </a:lnTo>
                  <a:lnTo>
                    <a:pt x="706" y="144"/>
                  </a:lnTo>
                  <a:lnTo>
                    <a:pt x="706" y="144"/>
                  </a:lnTo>
                  <a:lnTo>
                    <a:pt x="708" y="154"/>
                  </a:lnTo>
                  <a:lnTo>
                    <a:pt x="712" y="164"/>
                  </a:lnTo>
                  <a:lnTo>
                    <a:pt x="718" y="170"/>
                  </a:lnTo>
                  <a:lnTo>
                    <a:pt x="726" y="176"/>
                  </a:lnTo>
                  <a:lnTo>
                    <a:pt x="726" y="176"/>
                  </a:lnTo>
                  <a:lnTo>
                    <a:pt x="732" y="178"/>
                  </a:lnTo>
                  <a:lnTo>
                    <a:pt x="732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8" y="178"/>
                  </a:lnTo>
                  <a:lnTo>
                    <a:pt x="738" y="178"/>
                  </a:lnTo>
                  <a:lnTo>
                    <a:pt x="744" y="176"/>
                  </a:lnTo>
                  <a:lnTo>
                    <a:pt x="750" y="172"/>
                  </a:lnTo>
                  <a:lnTo>
                    <a:pt x="752" y="166"/>
                  </a:lnTo>
                  <a:lnTo>
                    <a:pt x="754" y="160"/>
                  </a:lnTo>
                  <a:lnTo>
                    <a:pt x="754" y="160"/>
                  </a:lnTo>
                  <a:lnTo>
                    <a:pt x="752" y="154"/>
                  </a:lnTo>
                  <a:lnTo>
                    <a:pt x="748" y="148"/>
                  </a:lnTo>
                  <a:lnTo>
                    <a:pt x="742" y="144"/>
                  </a:lnTo>
                  <a:lnTo>
                    <a:pt x="736" y="144"/>
                  </a:lnTo>
                  <a:lnTo>
                    <a:pt x="736" y="144"/>
                  </a:lnTo>
                  <a:lnTo>
                    <a:pt x="730" y="144"/>
                  </a:lnTo>
                  <a:lnTo>
                    <a:pt x="724" y="148"/>
                  </a:lnTo>
                  <a:lnTo>
                    <a:pt x="720" y="154"/>
                  </a:lnTo>
                  <a:lnTo>
                    <a:pt x="718" y="160"/>
                  </a:lnTo>
                  <a:lnTo>
                    <a:pt x="718" y="160"/>
                  </a:lnTo>
                  <a:lnTo>
                    <a:pt x="720" y="166"/>
                  </a:lnTo>
                  <a:lnTo>
                    <a:pt x="722" y="170"/>
                  </a:lnTo>
                  <a:lnTo>
                    <a:pt x="722" y="170"/>
                  </a:lnTo>
                  <a:lnTo>
                    <a:pt x="716" y="166"/>
                  </a:lnTo>
                  <a:lnTo>
                    <a:pt x="712" y="160"/>
                  </a:lnTo>
                  <a:lnTo>
                    <a:pt x="710" y="152"/>
                  </a:lnTo>
                  <a:lnTo>
                    <a:pt x="710" y="144"/>
                  </a:lnTo>
                  <a:lnTo>
                    <a:pt x="710" y="144"/>
                  </a:lnTo>
                  <a:lnTo>
                    <a:pt x="712" y="136"/>
                  </a:lnTo>
                  <a:lnTo>
                    <a:pt x="714" y="128"/>
                  </a:lnTo>
                  <a:lnTo>
                    <a:pt x="720" y="122"/>
                  </a:lnTo>
                  <a:lnTo>
                    <a:pt x="726" y="116"/>
                  </a:lnTo>
                  <a:lnTo>
                    <a:pt x="732" y="112"/>
                  </a:lnTo>
                  <a:lnTo>
                    <a:pt x="742" y="108"/>
                  </a:lnTo>
                  <a:lnTo>
                    <a:pt x="760" y="102"/>
                  </a:lnTo>
                  <a:lnTo>
                    <a:pt x="760" y="102"/>
                  </a:lnTo>
                  <a:lnTo>
                    <a:pt x="764" y="118"/>
                  </a:lnTo>
                  <a:lnTo>
                    <a:pt x="766" y="134"/>
                  </a:lnTo>
                  <a:lnTo>
                    <a:pt x="766" y="134"/>
                  </a:lnTo>
                  <a:lnTo>
                    <a:pt x="766" y="150"/>
                  </a:lnTo>
                  <a:lnTo>
                    <a:pt x="762" y="166"/>
                  </a:lnTo>
                  <a:lnTo>
                    <a:pt x="756" y="182"/>
                  </a:lnTo>
                  <a:lnTo>
                    <a:pt x="746" y="194"/>
                  </a:lnTo>
                  <a:lnTo>
                    <a:pt x="736" y="206"/>
                  </a:lnTo>
                  <a:lnTo>
                    <a:pt x="722" y="216"/>
                  </a:lnTo>
                  <a:lnTo>
                    <a:pt x="706" y="226"/>
                  </a:lnTo>
                  <a:lnTo>
                    <a:pt x="688" y="232"/>
                  </a:lnTo>
                  <a:lnTo>
                    <a:pt x="688" y="232"/>
                  </a:lnTo>
                  <a:lnTo>
                    <a:pt x="672" y="226"/>
                  </a:lnTo>
                  <a:lnTo>
                    <a:pt x="656" y="216"/>
                  </a:lnTo>
                  <a:lnTo>
                    <a:pt x="642" y="206"/>
                  </a:lnTo>
                  <a:lnTo>
                    <a:pt x="630" y="194"/>
                  </a:lnTo>
                  <a:lnTo>
                    <a:pt x="622" y="182"/>
                  </a:lnTo>
                  <a:lnTo>
                    <a:pt x="614" y="166"/>
                  </a:lnTo>
                  <a:lnTo>
                    <a:pt x="612" y="150"/>
                  </a:lnTo>
                  <a:lnTo>
                    <a:pt x="610" y="134"/>
                  </a:lnTo>
                  <a:lnTo>
                    <a:pt x="610" y="134"/>
                  </a:lnTo>
                  <a:lnTo>
                    <a:pt x="612" y="118"/>
                  </a:lnTo>
                  <a:lnTo>
                    <a:pt x="618" y="102"/>
                  </a:lnTo>
                  <a:lnTo>
                    <a:pt x="618" y="102"/>
                  </a:lnTo>
                  <a:lnTo>
                    <a:pt x="636" y="108"/>
                  </a:lnTo>
                  <a:lnTo>
                    <a:pt x="644" y="112"/>
                  </a:lnTo>
                  <a:lnTo>
                    <a:pt x="652" y="116"/>
                  </a:lnTo>
                  <a:lnTo>
                    <a:pt x="658" y="122"/>
                  </a:lnTo>
                  <a:lnTo>
                    <a:pt x="662" y="128"/>
                  </a:lnTo>
                  <a:lnTo>
                    <a:pt x="666" y="136"/>
                  </a:lnTo>
                  <a:lnTo>
                    <a:pt x="668" y="144"/>
                  </a:lnTo>
                  <a:lnTo>
                    <a:pt x="668" y="144"/>
                  </a:lnTo>
                  <a:lnTo>
                    <a:pt x="668" y="152"/>
                  </a:lnTo>
                  <a:lnTo>
                    <a:pt x="666" y="158"/>
                  </a:lnTo>
                  <a:lnTo>
                    <a:pt x="662" y="164"/>
                  </a:lnTo>
                  <a:lnTo>
                    <a:pt x="658" y="168"/>
                  </a:lnTo>
                  <a:lnTo>
                    <a:pt x="658" y="168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58" y="154"/>
                  </a:lnTo>
                  <a:lnTo>
                    <a:pt x="654" y="148"/>
                  </a:lnTo>
                  <a:lnTo>
                    <a:pt x="650" y="144"/>
                  </a:lnTo>
                  <a:lnTo>
                    <a:pt x="642" y="144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30" y="148"/>
                  </a:lnTo>
                  <a:lnTo>
                    <a:pt x="626" y="154"/>
                  </a:lnTo>
                  <a:lnTo>
                    <a:pt x="626" y="160"/>
                  </a:lnTo>
                  <a:lnTo>
                    <a:pt x="626" y="160"/>
                  </a:lnTo>
                  <a:lnTo>
                    <a:pt x="626" y="166"/>
                  </a:lnTo>
                  <a:lnTo>
                    <a:pt x="628" y="170"/>
                  </a:lnTo>
                  <a:lnTo>
                    <a:pt x="632" y="174"/>
                  </a:lnTo>
                  <a:lnTo>
                    <a:pt x="638" y="176"/>
                  </a:lnTo>
                  <a:lnTo>
                    <a:pt x="638" y="176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50" y="176"/>
                  </a:lnTo>
                  <a:lnTo>
                    <a:pt x="650" y="176"/>
                  </a:lnTo>
                  <a:lnTo>
                    <a:pt x="652" y="176"/>
                  </a:lnTo>
                  <a:lnTo>
                    <a:pt x="652" y="176"/>
                  </a:lnTo>
                  <a:lnTo>
                    <a:pt x="660" y="170"/>
                  </a:lnTo>
                  <a:lnTo>
                    <a:pt x="666" y="164"/>
                  </a:lnTo>
                  <a:lnTo>
                    <a:pt x="670" y="154"/>
                  </a:lnTo>
                  <a:lnTo>
                    <a:pt x="672" y="144"/>
                  </a:lnTo>
                  <a:lnTo>
                    <a:pt x="672" y="144"/>
                  </a:lnTo>
                  <a:lnTo>
                    <a:pt x="670" y="134"/>
                  </a:lnTo>
                  <a:lnTo>
                    <a:pt x="666" y="126"/>
                  </a:lnTo>
                  <a:lnTo>
                    <a:pt x="662" y="118"/>
                  </a:lnTo>
                  <a:lnTo>
                    <a:pt x="658" y="110"/>
                  </a:lnTo>
                  <a:lnTo>
                    <a:pt x="650" y="104"/>
                  </a:lnTo>
                  <a:lnTo>
                    <a:pt x="642" y="98"/>
                  </a:lnTo>
                  <a:lnTo>
                    <a:pt x="624" y="88"/>
                  </a:lnTo>
                  <a:lnTo>
                    <a:pt x="624" y="88"/>
                  </a:lnTo>
                  <a:lnTo>
                    <a:pt x="636" y="74"/>
                  </a:lnTo>
                  <a:lnTo>
                    <a:pt x="652" y="60"/>
                  </a:lnTo>
                  <a:lnTo>
                    <a:pt x="668" y="48"/>
                  </a:lnTo>
                  <a:lnTo>
                    <a:pt x="688" y="40"/>
                  </a:lnTo>
                  <a:lnTo>
                    <a:pt x="688" y="40"/>
                  </a:lnTo>
                  <a:close/>
                  <a:moveTo>
                    <a:pt x="4" y="62"/>
                  </a:moveTo>
                  <a:lnTo>
                    <a:pt x="4" y="62"/>
                  </a:lnTo>
                  <a:lnTo>
                    <a:pt x="4" y="56"/>
                  </a:lnTo>
                  <a:lnTo>
                    <a:pt x="6" y="48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32" y="28"/>
                  </a:lnTo>
                  <a:lnTo>
                    <a:pt x="52" y="20"/>
                  </a:lnTo>
                  <a:lnTo>
                    <a:pt x="76" y="14"/>
                  </a:lnTo>
                  <a:lnTo>
                    <a:pt x="102" y="10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0" y="4"/>
                  </a:lnTo>
                  <a:lnTo>
                    <a:pt x="206" y="4"/>
                  </a:lnTo>
                  <a:lnTo>
                    <a:pt x="234" y="6"/>
                  </a:lnTo>
                  <a:lnTo>
                    <a:pt x="262" y="8"/>
                  </a:lnTo>
                  <a:lnTo>
                    <a:pt x="290" y="12"/>
                  </a:lnTo>
                  <a:lnTo>
                    <a:pt x="316" y="18"/>
                  </a:lnTo>
                  <a:lnTo>
                    <a:pt x="340" y="24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298" y="52"/>
                  </a:lnTo>
                  <a:lnTo>
                    <a:pt x="238" y="72"/>
                  </a:lnTo>
                  <a:lnTo>
                    <a:pt x="180" y="88"/>
                  </a:lnTo>
                  <a:lnTo>
                    <a:pt x="152" y="92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82" y="98"/>
                  </a:lnTo>
                  <a:lnTo>
                    <a:pt x="62" y="96"/>
                  </a:lnTo>
                  <a:lnTo>
                    <a:pt x="44" y="94"/>
                  </a:lnTo>
                  <a:lnTo>
                    <a:pt x="28" y="90"/>
                  </a:lnTo>
                  <a:lnTo>
                    <a:pt x="16" y="84"/>
                  </a:lnTo>
                  <a:lnTo>
                    <a:pt x="10" y="78"/>
                  </a:lnTo>
                  <a:lnTo>
                    <a:pt x="6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00" b="1" kern="0">
                <a:solidFill>
                  <a:srgbClr val="C00000"/>
                </a:solidFill>
                <a:latin typeface="华文琥珀" panose="02010800040101010101" charset="-122"/>
                <a:ea typeface="华文琥珀" panose="02010800040101010101" charset="-122"/>
              </a:endParaRPr>
            </a:p>
          </p:txBody>
        </p:sp>
        <p:sp>
          <p:nvSpPr>
            <p:cNvPr id="9" name="文本框 2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240088" y="765175"/>
              <a:ext cx="2663825" cy="828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过程性评价</a:t>
              </a:r>
              <a:endParaRPr lang="zh-CN" altLang="en-US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接连接符 30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>
              <a:off x="2586038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  <p:cxnSp>
          <p:nvCxnSpPr>
            <p:cNvPr id="11" name="直接连接符 32"/>
            <p:cNvCxnSpPr>
              <a:cxnSpLocks noChangeShapeType="1"/>
            </p:cNvCxnSpPr>
            <p:nvPr>
              <p:custDataLst>
                <p:tags r:id="rId5"/>
              </p:custDataLst>
            </p:nvPr>
          </p:nvCxnSpPr>
          <p:spPr bwMode="auto">
            <a:xfrm>
              <a:off x="5867400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</p:grpSp>
      <p:sp>
        <p:nvSpPr>
          <p:cNvPr id="14" name="文本框 13"/>
          <p:cNvSpPr txBox="1"/>
          <p:nvPr/>
        </p:nvSpPr>
        <p:spPr>
          <a:xfrm>
            <a:off x="7675493" y="2741032"/>
            <a:ext cx="404495" cy="478790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B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51520" y="771550"/>
            <a:ext cx="8521065" cy="395983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89992" tIns="46796" rIns="89992" bIns="46796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buNone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通过对春秋战国时期社会特征的学习，知道百家争鸣的背景，认识到社会存在决定社会意识，进而树立唯物史观。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（唯物史观、历史解释）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了解老子及其思想主张，掌握孔子及其政治思想和教育成就；通过对各个学派的学习，了解各学派代表人物的思想主张，培养社会责任感和家国情怀。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（唯物史观、家国情怀）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3.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理解百家争鸣的影响，认识百家争鸣与社会大变革的关系，构建时空观念，培养历史解释的学科素养。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（时空观念、历史解释）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987574"/>
            <a:ext cx="7560840" cy="2686050"/>
          </a:xfrm>
          <a:noFill/>
        </p:spPr>
        <p:txBody>
          <a:bodyPr wrap="square" lIns="91432" tIns="45716" rIns="91432" bIns="45716" rtlCol="0" anchor="t">
            <a:spAutoFit/>
          </a:bodyPr>
          <a:lstStyle/>
          <a:p>
            <a:pPr defTabSz="914400" fontAlgn="base">
              <a:lnSpc>
                <a:spcPct val="150000"/>
              </a:lnSpc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春秋时期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孔子兴办私学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学生来自士农工商各阶层。这一做法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　　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)</a:t>
            </a:r>
            <a:b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A.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动摇了周王室的统治基础</a:t>
            </a:r>
            <a:br>
              <a:rPr lang="zh-CN" altLang="en-US" sz="240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瓦解了西周的分封制度</a:t>
            </a:r>
            <a:b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C.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打破了贵族垄断教育的局面</a:t>
            </a:r>
            <a:b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D.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适应了诸侯争霸战争的需要</a:t>
            </a: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9872" y="1635646"/>
            <a:ext cx="404495" cy="5365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C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0915" y="1108946"/>
            <a:ext cx="7490033" cy="304698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春秋战国时期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提出“兼相爱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交相利”乃是“天下之治道”主张的思想家是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  </a:t>
            </a: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)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墨子         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B.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孔子          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老子         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韩非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72000" y="2067694"/>
            <a:ext cx="498721" cy="4603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A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7527" t="5756" r="-67" b="244"/>
          <a:stretch>
            <a:fillRect/>
          </a:stretch>
        </p:blipFill>
        <p:spPr>
          <a:xfrm>
            <a:off x="383162" y="748984"/>
            <a:ext cx="8424936" cy="23988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2843808" y="95151"/>
            <a:ext cx="3268063" cy="4603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400" b="1">
                <a:solidFill>
                  <a:srgbClr val="1D41D5"/>
                </a:solidFill>
                <a:latin typeface="汉仪雪君体简" panose="02010600000101010101" charset="-122"/>
                <a:ea typeface="汉仪雪君体简" panose="02010600000101010101" charset="-122"/>
              </a:rPr>
              <a:t>概念解析</a:t>
            </a:r>
            <a:r>
              <a:rPr lang="en-US" altLang="zh-CN" sz="2400" b="1">
                <a:solidFill>
                  <a:srgbClr val="1D41D5"/>
                </a:solidFill>
                <a:latin typeface="汉仪雪君体简" panose="02010600000101010101" charset="-122"/>
                <a:ea typeface="汉仪雪君体简" panose="02010600000101010101" charset="-122"/>
              </a:rPr>
              <a:t>——</a:t>
            </a:r>
            <a:r>
              <a:rPr lang="zh-CN" altLang="en-US" sz="2400" b="1">
                <a:solidFill>
                  <a:srgbClr val="1D41D5"/>
                </a:solidFill>
                <a:latin typeface="汉仪雪君体简" panose="02010600000101010101" charset="-122"/>
                <a:ea typeface="汉仪雪君体简" panose="02010600000101010101" charset="-122"/>
              </a:rPr>
              <a:t>百家争鸣</a:t>
            </a:r>
            <a:endParaRPr lang="zh-CN" altLang="en-US" sz="2400" b="1">
              <a:solidFill>
                <a:srgbClr val="1D41D5"/>
              </a:solidFill>
              <a:latin typeface="汉仪雪君体简" panose="02010600000101010101" charset="-122"/>
              <a:ea typeface="汉仪雪君体简" panose="0201060000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383162" y="3147814"/>
            <a:ext cx="8424936" cy="170688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indent="720725" algn="just">
              <a:spcBef>
                <a:spcPts val="300"/>
              </a:spcBef>
              <a:buSzPct val="92000"/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战国时期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，旧的社会制度进一步瓦解，新的社会制度逐步确立。当时，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各家学派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的代表人物聚众讲学，著书立说。他们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提出各种政治主张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，希望用自己的学说解决社会问题。各学派在思想上、政治上的观点不同，学派之间展开激烈辩论，相互抨击；同时又相互影响，取长补短。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这一思想文化的繁荣局面，历史上称为“百家争鸣” 。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CE041"/>
              </a:clrFrom>
              <a:clrTo>
                <a:srgbClr val="FCE0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3"/>
          <a:stretch>
            <a:fillRect/>
          </a:stretch>
        </p:blipFill>
        <p:spPr>
          <a:xfrm>
            <a:off x="348102" y="1886816"/>
            <a:ext cx="2655037" cy="2387666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3003139" y="998431"/>
            <a:ext cx="5745325" cy="373355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28575">
            <a:solidFill>
              <a:schemeClr val="accent3"/>
            </a:solidFill>
          </a:ln>
        </p:spPr>
        <p:txBody>
          <a:bodyPr wrap="square" lIns="91432" tIns="45716" rIns="91432" bIns="45716">
            <a:spAutoFit/>
          </a:bodyPr>
          <a:lstStyle/>
          <a:p>
            <a:pPr algn="ctr" eaLnBrk="0" hangingPunct="0"/>
            <a:r>
              <a:rPr lang="zh-CN" altLang="en-US" sz="2400" b="1">
                <a:latin typeface="仓耳舒圆体 W04" panose="02020400000000000000" pitchFamily="18" charset="-122"/>
                <a:ea typeface="仓耳舒圆体 W04" panose="02020400000000000000" pitchFamily="18" charset="-122"/>
                <a:cs typeface="宋体" panose="02010600030101010101" pitchFamily="2" charset="-122"/>
              </a:rPr>
              <a:t>名片</a:t>
            </a:r>
            <a:endParaRPr lang="en-US" altLang="zh-CN" sz="2400" b="1">
              <a:latin typeface="仓耳舒圆体 W04" panose="02020400000000000000" pitchFamily="18" charset="-122"/>
              <a:ea typeface="仓耳舒圆体 W04" panose="02020400000000000000" pitchFamily="18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4"/>
            </p:custDataLst>
          </p:nvPr>
        </p:nvGrpSpPr>
        <p:grpSpPr>
          <a:xfrm>
            <a:off x="361462" y="842169"/>
            <a:ext cx="2164703" cy="685800"/>
            <a:chOff x="304800" y="450523"/>
            <a:chExt cx="2886270" cy="914400"/>
          </a:xfrm>
        </p:grpSpPr>
        <p:sp>
          <p:nvSpPr>
            <p:cNvPr id="15" name="文本框 14"/>
            <p:cNvSpPr txBox="1"/>
            <p:nvPr>
              <p:custDataLst>
                <p:tags r:id="rId5"/>
              </p:custDataLst>
            </p:nvPr>
          </p:nvSpPr>
          <p:spPr>
            <a:xfrm>
              <a:off x="1115786" y="480592"/>
              <a:ext cx="2075284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老子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16" name="图形 15" descr="无茎花朵 纯色填充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>
            <p:custDataLst>
              <p:tags r:id="rId9"/>
            </p:custDataLst>
          </p:nvPr>
        </p:nvGrpSpPr>
        <p:grpSpPr>
          <a:xfrm>
            <a:off x="1655502" y="713437"/>
            <a:ext cx="1700345" cy="1140669"/>
            <a:chOff x="8182950" y="2503322"/>
            <a:chExt cx="1895035" cy="1466852"/>
          </a:xfrm>
        </p:grpSpPr>
        <p:sp>
          <p:nvSpPr>
            <p:cNvPr id="20" name="思想气泡: 云 19"/>
            <p:cNvSpPr/>
            <p:nvPr>
              <p:custDataLst>
                <p:tags r:id="rId10"/>
              </p:custDataLst>
            </p:nvPr>
          </p:nvSpPr>
          <p:spPr>
            <a:xfrm>
              <a:off x="8182950" y="2503322"/>
              <a:ext cx="1895035" cy="1466852"/>
            </a:xfrm>
            <a:prstGeom prst="cloudCallout">
              <a:avLst>
                <a:gd name="adj1" fmla="val -42699"/>
                <a:gd name="adj2" fmla="val 62491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11"/>
              </p:custDataLst>
            </p:nvPr>
          </p:nvSpPr>
          <p:spPr>
            <a:xfrm>
              <a:off x="8249319" y="2767943"/>
              <a:ext cx="1720644" cy="9480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100" b="1">
                  <a:solidFill>
                    <a:schemeClr val="bg1"/>
                  </a:solidFill>
                  <a:latin typeface="霞鹜臻楷" pitchFamily="2" charset="-122"/>
                  <a:ea typeface="霞鹜臻楷" pitchFamily="2" charset="-122"/>
                  <a:cs typeface="宋体" panose="02010600030101010101" pitchFamily="2" charset="-122"/>
                </a:rPr>
                <a:t>要顺应</a:t>
              </a:r>
              <a:endParaRPr lang="en-US" altLang="zh-CN" sz="2100" b="1">
                <a:solidFill>
                  <a:schemeClr val="bg1"/>
                </a:solidFill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endParaRPr>
            </a:p>
            <a:p>
              <a:pPr algn="ctr"/>
              <a:r>
                <a:rPr lang="zh-CN" altLang="en-US" sz="2100" b="1">
                  <a:solidFill>
                    <a:schemeClr val="bg1"/>
                  </a:solidFill>
                  <a:latin typeface="霞鹜臻楷" pitchFamily="2" charset="-122"/>
                  <a:ea typeface="霞鹜臻楷" pitchFamily="2" charset="-122"/>
                  <a:cs typeface="宋体" panose="02010600030101010101" pitchFamily="2" charset="-122"/>
                </a:rPr>
                <a:t>自然呀</a:t>
              </a:r>
              <a:endParaRPr lang="zh-CN" altLang="en-US" sz="10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3" name="表格 23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3170858" y="1617592"/>
          <a:ext cx="5332095" cy="2924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820"/>
                <a:gridCol w="3978275"/>
              </a:tblGrid>
              <a:tr h="5848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姓名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老子姓李，名耳，字聃</a:t>
                      </a:r>
                      <a:endParaRPr lang="zh-CN" altLang="en-US" sz="22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48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国籍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楚国</a:t>
                      </a:r>
                      <a:endParaRPr lang="en-US" altLang="zh-CN" sz="2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48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出生年代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春秋后期</a:t>
                      </a:r>
                      <a:endParaRPr lang="en-US" altLang="zh-CN" sz="2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48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地位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100" b="1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48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  <a:sym typeface="+mn-ea"/>
                        </a:rPr>
                        <a:t>作品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</a:t>
                      </a: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老子</a:t>
                      </a:r>
                      <a:r>
                        <a:rPr lang="en-US" altLang="zh-CN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》</a:t>
                      </a: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（又称</a:t>
                      </a:r>
                      <a:r>
                        <a:rPr lang="en-US" altLang="zh-CN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</a:t>
                      </a: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道德经</a:t>
                      </a:r>
                      <a:r>
                        <a:rPr lang="en-US" altLang="zh-CN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》</a:t>
                      </a:r>
                      <a:r>
                        <a:rPr lang="zh-CN" altLang="en-US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en-US" altLang="zh-CN" sz="2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>
            <p:custDataLst>
              <p:tags r:id="rId13"/>
            </p:custDataLst>
          </p:nvPr>
        </p:nvSpPr>
        <p:spPr>
          <a:xfrm>
            <a:off x="3275858" y="123825"/>
            <a:ext cx="2824971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老子和《道德经》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60843" y="3434728"/>
            <a:ext cx="2304256" cy="43088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200" b="1" dirty="0">
                <a:solidFill>
                  <a:srgbClr val="FF0000"/>
                </a:solidFill>
              </a:rPr>
              <a:t>道家学派创始人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/>
          <p:cNvSpPr/>
          <p:nvPr>
            <p:custDataLst>
              <p:tags r:id="rId1"/>
            </p:custDataLst>
          </p:nvPr>
        </p:nvSpPr>
        <p:spPr>
          <a:xfrm>
            <a:off x="330835" y="1258925"/>
            <a:ext cx="3812103" cy="1804740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材料一</a:t>
            </a:r>
            <a:endParaRPr lang="en-US" altLang="zh-CN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道可道也，非恒道也。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道生一，一生二，二生三，三生万物。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人法地，地法天，天法道，道法自然。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25000"/>
              </a:lnSpc>
              <a:defRPr/>
            </a:pP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老子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2"/>
            </p:custDataLst>
          </p:nvPr>
        </p:nvGrpSpPr>
        <p:grpSpPr>
          <a:xfrm>
            <a:off x="228600" y="626796"/>
            <a:ext cx="3272790" cy="742160"/>
            <a:chOff x="304800" y="626181"/>
            <a:chExt cx="2886270" cy="989291"/>
          </a:xfrm>
        </p:grpSpPr>
        <p:sp>
          <p:nvSpPr>
            <p:cNvPr id="3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1115688" y="626181"/>
              <a:ext cx="2075382" cy="9886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思想主张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04800" y="701072"/>
              <a:ext cx="914400" cy="914400"/>
            </a:xfrm>
            <a:prstGeom prst="rect">
              <a:avLst/>
            </a:prstGeom>
          </p:spPr>
        </p:pic>
      </p:grpSp>
      <p:sp>
        <p:nvSpPr>
          <p:cNvPr id="15" name="矩形: 圆角 14"/>
          <p:cNvSpPr/>
          <p:nvPr>
            <p:custDataLst>
              <p:tags r:id="rId7"/>
            </p:custDataLst>
          </p:nvPr>
        </p:nvSpPr>
        <p:spPr>
          <a:xfrm>
            <a:off x="352101" y="3203403"/>
            <a:ext cx="3790837" cy="1123703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材料二</a:t>
            </a:r>
            <a:endParaRPr lang="en-US" altLang="zh-CN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祸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兮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之所倚；</a:t>
            </a:r>
            <a:r>
              <a:rPr lang="zh-CN" altLang="en-US" sz="1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兮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祸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之所伏。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25000"/>
              </a:lnSpc>
              <a:defRPr/>
            </a:pP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老子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6"/>
          <p:cNvSpPr/>
          <p:nvPr>
            <p:custDataLst>
              <p:tags r:id="rId8"/>
            </p:custDataLst>
          </p:nvPr>
        </p:nvSpPr>
        <p:spPr>
          <a:xfrm>
            <a:off x="310191" y="2350027"/>
            <a:ext cx="3832748" cy="924757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just" fontAlgn="base">
              <a:buClrTx/>
              <a:buSzTx/>
            </a:pPr>
            <a:r>
              <a:rPr lang="zh-CN" altLang="en-US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①思想的核心是</a:t>
            </a:r>
            <a:r>
              <a:rPr lang="en-US" altLang="zh-CN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“</a:t>
            </a:r>
            <a:r>
              <a:rPr lang="zh-CN" altLang="en-US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道</a:t>
            </a:r>
            <a:r>
              <a:rPr lang="en-US" altLang="zh-CN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”</a:t>
            </a:r>
            <a:r>
              <a:rPr lang="zh-CN" altLang="en-US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，认为“道”是孕育万物的总根源，也是万事万物运行的总规律。</a:t>
            </a:r>
            <a:endParaRPr lang="en-US" altLang="zh-CN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7" name="TextBox 6"/>
          <p:cNvSpPr/>
          <p:nvPr>
            <p:custDataLst>
              <p:tags r:id="rId9"/>
            </p:custDataLst>
          </p:nvPr>
        </p:nvSpPr>
        <p:spPr>
          <a:xfrm>
            <a:off x="318372" y="4395102"/>
            <a:ext cx="5200347" cy="408896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fontAlgn="base">
              <a:buClrTx/>
              <a:buSzTx/>
            </a:pPr>
            <a:r>
              <a:rPr lang="zh-CN" altLang="en-US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②一切事物有对立面，</a:t>
            </a:r>
            <a:r>
              <a:rPr lang="zh-CN" altLang="en-US" b="1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对立的双方能够互相转化。</a:t>
            </a:r>
            <a:endParaRPr lang="zh-CN" altLang="en-US" b="1" strike="noStrike" noProof="0" dirty="0">
              <a:solidFill>
                <a:schemeClr val="bg1"/>
              </a:solidFill>
              <a:effectLst/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6" name="流程图: 接点 5"/>
          <p:cNvSpPr/>
          <p:nvPr>
            <p:custDataLst>
              <p:tags r:id="rId10"/>
            </p:custDataLst>
          </p:nvPr>
        </p:nvSpPr>
        <p:spPr>
          <a:xfrm>
            <a:off x="4129918" y="2772103"/>
            <a:ext cx="795374" cy="779279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失马</a:t>
            </a:r>
            <a:endParaRPr lang="zh-CN" altLang="en-US" b="1">
              <a:solidFill>
                <a:schemeClr val="tx1"/>
              </a:solidFill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</p:txBody>
      </p:sp>
      <p:grpSp>
        <p:nvGrpSpPr>
          <p:cNvPr id="44" name="组合 43"/>
          <p:cNvGrpSpPr/>
          <p:nvPr>
            <p:custDataLst>
              <p:tags r:id="rId11"/>
            </p:custDataLst>
          </p:nvPr>
        </p:nvGrpSpPr>
        <p:grpSpPr>
          <a:xfrm>
            <a:off x="4938310" y="2797022"/>
            <a:ext cx="1295636" cy="773381"/>
            <a:chOff x="6584412" y="3494979"/>
            <a:chExt cx="1727514" cy="1031175"/>
          </a:xfrm>
        </p:grpSpPr>
        <p:grpSp>
          <p:nvGrpSpPr>
            <p:cNvPr id="7" name="组合 6"/>
            <p:cNvGrpSpPr/>
            <p:nvPr>
              <p:custDataLst>
                <p:tags r:id="rId12"/>
              </p:custDataLst>
            </p:nvPr>
          </p:nvGrpSpPr>
          <p:grpSpPr>
            <a:xfrm>
              <a:off x="6584412" y="3668533"/>
              <a:ext cx="637931" cy="662244"/>
              <a:chOff x="7139359" y="5215207"/>
              <a:chExt cx="839857" cy="802138"/>
            </a:xfrm>
          </p:grpSpPr>
          <p:sp>
            <p:nvSpPr>
              <p:cNvPr id="8" name="箭头: V 形 7"/>
              <p:cNvSpPr/>
              <p:nvPr>
                <p:custDataLst>
                  <p:tags r:id="rId13"/>
                </p:custDataLst>
              </p:nvPr>
            </p:nvSpPr>
            <p:spPr>
              <a:xfrm>
                <a:off x="7368470" y="5215207"/>
                <a:ext cx="381636" cy="802137"/>
              </a:xfrm>
              <a:prstGeom prst="chevr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" name="箭头: V 形 10"/>
              <p:cNvSpPr/>
              <p:nvPr>
                <p:custDataLst>
                  <p:tags r:id="rId14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" name="箭头: V 形 11"/>
              <p:cNvSpPr/>
              <p:nvPr>
                <p:custDataLst>
                  <p:tags r:id="rId15"/>
                </p:custDataLst>
              </p:nvPr>
            </p:nvSpPr>
            <p:spPr>
              <a:xfrm>
                <a:off x="7597580" y="5215208"/>
                <a:ext cx="381636" cy="802137"/>
              </a:xfrm>
              <a:prstGeom prst="chevr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3" name="流程图: 接点 12"/>
            <p:cNvSpPr/>
            <p:nvPr>
              <p:custDataLst>
                <p:tags r:id="rId16"/>
              </p:custDataLst>
            </p:nvPr>
          </p:nvSpPr>
          <p:spPr>
            <a:xfrm>
              <a:off x="7251428" y="3494979"/>
              <a:ext cx="1060498" cy="1031175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得马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17"/>
            </p:custDataLst>
          </p:nvPr>
        </p:nvGrpSpPr>
        <p:grpSpPr>
          <a:xfrm>
            <a:off x="7576211" y="2770728"/>
            <a:ext cx="1332375" cy="773382"/>
            <a:chOff x="10101613" y="3461753"/>
            <a:chExt cx="1776500" cy="1031176"/>
          </a:xfrm>
        </p:grpSpPr>
        <p:grpSp>
          <p:nvGrpSpPr>
            <p:cNvPr id="34" name="组合 33"/>
            <p:cNvGrpSpPr/>
            <p:nvPr>
              <p:custDataLst>
                <p:tags r:id="rId18"/>
              </p:custDataLst>
            </p:nvPr>
          </p:nvGrpSpPr>
          <p:grpSpPr>
            <a:xfrm>
              <a:off x="10101613" y="3639239"/>
              <a:ext cx="637931" cy="662244"/>
              <a:chOff x="7139359" y="5215207"/>
              <a:chExt cx="839857" cy="802138"/>
            </a:xfrm>
          </p:grpSpPr>
          <p:sp>
            <p:nvSpPr>
              <p:cNvPr id="36" name="箭头: V 形 35"/>
              <p:cNvSpPr/>
              <p:nvPr>
                <p:custDataLst>
                  <p:tags r:id="rId19"/>
                </p:custDataLst>
              </p:nvPr>
            </p:nvSpPr>
            <p:spPr>
              <a:xfrm>
                <a:off x="7368470" y="5215207"/>
                <a:ext cx="381636" cy="802137"/>
              </a:xfrm>
              <a:prstGeom prst="chevr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7" name="箭头: V 形 36"/>
              <p:cNvSpPr/>
              <p:nvPr>
                <p:custDataLst>
                  <p:tags r:id="rId20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箭头: V 形 37"/>
              <p:cNvSpPr/>
              <p:nvPr>
                <p:custDataLst>
                  <p:tags r:id="rId21"/>
                </p:custDataLst>
              </p:nvPr>
            </p:nvSpPr>
            <p:spPr>
              <a:xfrm>
                <a:off x="7597580" y="5215208"/>
                <a:ext cx="381636" cy="802137"/>
              </a:xfrm>
              <a:prstGeom prst="chevr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5" name="流程图: 接点 34"/>
            <p:cNvSpPr/>
            <p:nvPr>
              <p:custDataLst>
                <p:tags r:id="rId22"/>
              </p:custDataLst>
            </p:nvPr>
          </p:nvSpPr>
          <p:spPr>
            <a:xfrm>
              <a:off x="10817615" y="3461753"/>
              <a:ext cx="1060498" cy="1031176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活着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23"/>
            </p:custDataLst>
          </p:nvPr>
        </p:nvGrpSpPr>
        <p:grpSpPr>
          <a:xfrm>
            <a:off x="6242952" y="2763917"/>
            <a:ext cx="1311449" cy="779279"/>
            <a:chOff x="8323930" y="3450839"/>
            <a:chExt cx="1748598" cy="1039039"/>
          </a:xfrm>
        </p:grpSpPr>
        <p:sp>
          <p:nvSpPr>
            <p:cNvPr id="33" name="流程图: 接点 32"/>
            <p:cNvSpPr/>
            <p:nvPr>
              <p:custDataLst>
                <p:tags r:id="rId24"/>
              </p:custDataLst>
            </p:nvPr>
          </p:nvSpPr>
          <p:spPr>
            <a:xfrm>
              <a:off x="9012030" y="3450839"/>
              <a:ext cx="1060498" cy="1039039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摔腿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  <p:grpSp>
          <p:nvGrpSpPr>
            <p:cNvPr id="46" name="组合 45"/>
            <p:cNvGrpSpPr/>
            <p:nvPr>
              <p:custDataLst>
                <p:tags r:id="rId25"/>
              </p:custDataLst>
            </p:nvPr>
          </p:nvGrpSpPr>
          <p:grpSpPr>
            <a:xfrm>
              <a:off x="8323930" y="3642161"/>
              <a:ext cx="637931" cy="662244"/>
              <a:chOff x="8323930" y="3642161"/>
              <a:chExt cx="637931" cy="662244"/>
            </a:xfrm>
          </p:grpSpPr>
          <p:sp>
            <p:nvSpPr>
              <p:cNvPr id="39" name="箭头: V 形 38"/>
              <p:cNvSpPr/>
              <p:nvPr>
                <p:custDataLst>
                  <p:tags r:id="rId26"/>
                </p:custDataLst>
              </p:nvPr>
            </p:nvSpPr>
            <p:spPr>
              <a:xfrm>
                <a:off x="8497956" y="3642161"/>
                <a:ext cx="289880" cy="662243"/>
              </a:xfrm>
              <a:prstGeom prst="chevr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0" name="箭头: V 形 39"/>
              <p:cNvSpPr/>
              <p:nvPr>
                <p:custDataLst>
                  <p:tags r:id="rId27"/>
                </p:custDataLst>
              </p:nvPr>
            </p:nvSpPr>
            <p:spPr>
              <a:xfrm>
                <a:off x="8323930" y="3642162"/>
                <a:ext cx="289880" cy="662243"/>
              </a:xfrm>
              <a:prstGeom prst="chevr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1" name="箭头: V 形 40"/>
              <p:cNvSpPr/>
              <p:nvPr>
                <p:custDataLst>
                  <p:tags r:id="rId28"/>
                </p:custDataLst>
              </p:nvPr>
            </p:nvSpPr>
            <p:spPr>
              <a:xfrm>
                <a:off x="8671981" y="3642162"/>
                <a:ext cx="289880" cy="662243"/>
              </a:xfrm>
              <a:prstGeom prst="chevr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1029" name="流程图: 接点 1028"/>
          <p:cNvSpPr/>
          <p:nvPr>
            <p:custDataLst>
              <p:tags r:id="rId29"/>
            </p:custDataLst>
          </p:nvPr>
        </p:nvSpPr>
        <p:spPr>
          <a:xfrm>
            <a:off x="4142938" y="3628612"/>
            <a:ext cx="795374" cy="779279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祸</a:t>
            </a:r>
            <a:endParaRPr lang="zh-CN" altLang="en-US" b="1">
              <a:solidFill>
                <a:schemeClr val="tx1"/>
              </a:solidFill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</p:txBody>
      </p:sp>
      <p:grpSp>
        <p:nvGrpSpPr>
          <p:cNvPr id="1030" name="组合 1029"/>
          <p:cNvGrpSpPr/>
          <p:nvPr>
            <p:custDataLst>
              <p:tags r:id="rId30"/>
            </p:custDataLst>
          </p:nvPr>
        </p:nvGrpSpPr>
        <p:grpSpPr>
          <a:xfrm>
            <a:off x="4951330" y="3653531"/>
            <a:ext cx="1295636" cy="773381"/>
            <a:chOff x="6584412" y="3494979"/>
            <a:chExt cx="1727514" cy="1031175"/>
          </a:xfrm>
          <a:solidFill>
            <a:schemeClr val="accent3">
              <a:lumMod val="20000"/>
              <a:lumOff val="80000"/>
            </a:schemeClr>
          </a:solidFill>
        </p:grpSpPr>
        <p:grpSp>
          <p:nvGrpSpPr>
            <p:cNvPr id="1031" name="组合 1030"/>
            <p:cNvGrpSpPr/>
            <p:nvPr>
              <p:custDataLst>
                <p:tags r:id="rId31"/>
              </p:custDataLst>
            </p:nvPr>
          </p:nvGrpSpPr>
          <p:grpSpPr>
            <a:xfrm>
              <a:off x="6584412" y="3668533"/>
              <a:ext cx="637931" cy="662244"/>
              <a:chOff x="7139359" y="5215207"/>
              <a:chExt cx="839857" cy="802138"/>
            </a:xfrm>
            <a:grpFill/>
          </p:grpSpPr>
          <p:sp>
            <p:nvSpPr>
              <p:cNvPr id="1033" name="箭头: V 形 1032"/>
              <p:cNvSpPr/>
              <p:nvPr>
                <p:custDataLst>
                  <p:tags r:id="rId32"/>
                </p:custDataLst>
              </p:nvPr>
            </p:nvSpPr>
            <p:spPr>
              <a:xfrm>
                <a:off x="7368470" y="5215207"/>
                <a:ext cx="381636" cy="802137"/>
              </a:xfrm>
              <a:prstGeom prst="chevron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34" name="箭头: V 形 1033"/>
              <p:cNvSpPr/>
              <p:nvPr>
                <p:custDataLst>
                  <p:tags r:id="rId33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35" name="箭头: V 形 1034"/>
              <p:cNvSpPr/>
              <p:nvPr>
                <p:custDataLst>
                  <p:tags r:id="rId34"/>
                </p:custDataLst>
              </p:nvPr>
            </p:nvSpPr>
            <p:spPr>
              <a:xfrm>
                <a:off x="7597580" y="5215208"/>
                <a:ext cx="381636" cy="802137"/>
              </a:xfrm>
              <a:prstGeom prst="chevron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32" name="流程图: 接点 1031"/>
            <p:cNvSpPr/>
            <p:nvPr>
              <p:custDataLst>
                <p:tags r:id="rId35"/>
              </p:custDataLst>
            </p:nvPr>
          </p:nvSpPr>
          <p:spPr>
            <a:xfrm>
              <a:off x="7251428" y="3494979"/>
              <a:ext cx="1060498" cy="1031175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福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</p:grpSp>
      <p:grpSp>
        <p:nvGrpSpPr>
          <p:cNvPr id="1036" name="组合 1035"/>
          <p:cNvGrpSpPr/>
          <p:nvPr>
            <p:custDataLst>
              <p:tags r:id="rId36"/>
            </p:custDataLst>
          </p:nvPr>
        </p:nvGrpSpPr>
        <p:grpSpPr>
          <a:xfrm>
            <a:off x="7589231" y="3627237"/>
            <a:ext cx="1332375" cy="773382"/>
            <a:chOff x="10101613" y="3461753"/>
            <a:chExt cx="1776500" cy="1031176"/>
          </a:xfrm>
          <a:solidFill>
            <a:schemeClr val="accent3">
              <a:lumMod val="20000"/>
              <a:lumOff val="80000"/>
            </a:schemeClr>
          </a:solidFill>
        </p:grpSpPr>
        <p:grpSp>
          <p:nvGrpSpPr>
            <p:cNvPr id="1037" name="组合 1036"/>
            <p:cNvGrpSpPr/>
            <p:nvPr>
              <p:custDataLst>
                <p:tags r:id="rId37"/>
              </p:custDataLst>
            </p:nvPr>
          </p:nvGrpSpPr>
          <p:grpSpPr>
            <a:xfrm>
              <a:off x="10101613" y="3639239"/>
              <a:ext cx="637931" cy="662244"/>
              <a:chOff x="7139359" y="5215207"/>
              <a:chExt cx="839857" cy="802138"/>
            </a:xfrm>
            <a:grpFill/>
          </p:grpSpPr>
          <p:sp>
            <p:nvSpPr>
              <p:cNvPr id="1039" name="箭头: V 形 1038"/>
              <p:cNvSpPr/>
              <p:nvPr>
                <p:custDataLst>
                  <p:tags r:id="rId38"/>
                </p:custDataLst>
              </p:nvPr>
            </p:nvSpPr>
            <p:spPr>
              <a:xfrm>
                <a:off x="7368470" y="5215207"/>
                <a:ext cx="381636" cy="802137"/>
              </a:xfrm>
              <a:prstGeom prst="chevron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0" name="箭头: V 形 1039"/>
              <p:cNvSpPr/>
              <p:nvPr>
                <p:custDataLst>
                  <p:tags r:id="rId39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1" name="箭头: V 形 1040"/>
              <p:cNvSpPr/>
              <p:nvPr>
                <p:custDataLst>
                  <p:tags r:id="rId40"/>
                </p:custDataLst>
              </p:nvPr>
            </p:nvSpPr>
            <p:spPr>
              <a:xfrm>
                <a:off x="7597580" y="5215208"/>
                <a:ext cx="381636" cy="802137"/>
              </a:xfrm>
              <a:prstGeom prst="chevron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38" name="流程图: 接点 1037"/>
            <p:cNvSpPr/>
            <p:nvPr>
              <p:custDataLst>
                <p:tags r:id="rId41"/>
              </p:custDataLst>
            </p:nvPr>
          </p:nvSpPr>
          <p:spPr>
            <a:xfrm>
              <a:off x="10817615" y="3461753"/>
              <a:ext cx="1060498" cy="1031176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福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</p:grpSp>
      <p:grpSp>
        <p:nvGrpSpPr>
          <p:cNvPr id="1042" name="组合 1041"/>
          <p:cNvGrpSpPr/>
          <p:nvPr>
            <p:custDataLst>
              <p:tags r:id="rId42"/>
            </p:custDataLst>
          </p:nvPr>
        </p:nvGrpSpPr>
        <p:grpSpPr>
          <a:xfrm>
            <a:off x="6255972" y="3620426"/>
            <a:ext cx="1311449" cy="779279"/>
            <a:chOff x="8323930" y="3450839"/>
            <a:chExt cx="1748598" cy="1039039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043" name="流程图: 接点 1042"/>
            <p:cNvSpPr/>
            <p:nvPr>
              <p:custDataLst>
                <p:tags r:id="rId43"/>
              </p:custDataLst>
            </p:nvPr>
          </p:nvSpPr>
          <p:spPr>
            <a:xfrm>
              <a:off x="9012030" y="3450839"/>
              <a:ext cx="1060498" cy="1039039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latin typeface="朱雀仿宋（预览测试版）" panose="02000502050000000000" pitchFamily="2" charset="-122"/>
                  <a:ea typeface="朱雀仿宋（预览测试版）" panose="02000502050000000000" pitchFamily="2" charset="-122"/>
                </a:rPr>
                <a:t>祸</a:t>
              </a:r>
              <a:endParaRPr lang="zh-CN" altLang="en-US" b="1">
                <a:solidFill>
                  <a:schemeClr val="tx1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endParaRPr>
            </a:p>
          </p:txBody>
        </p:sp>
        <p:grpSp>
          <p:nvGrpSpPr>
            <p:cNvPr id="1044" name="组合 1043"/>
            <p:cNvGrpSpPr/>
            <p:nvPr>
              <p:custDataLst>
                <p:tags r:id="rId44"/>
              </p:custDataLst>
            </p:nvPr>
          </p:nvGrpSpPr>
          <p:grpSpPr>
            <a:xfrm>
              <a:off x="8323930" y="3642161"/>
              <a:ext cx="637931" cy="662244"/>
              <a:chOff x="8323930" y="3642161"/>
              <a:chExt cx="637931" cy="662244"/>
            </a:xfrm>
            <a:grpFill/>
          </p:grpSpPr>
          <p:sp>
            <p:nvSpPr>
              <p:cNvPr id="1045" name="箭头: V 形 1044"/>
              <p:cNvSpPr/>
              <p:nvPr>
                <p:custDataLst>
                  <p:tags r:id="rId45"/>
                </p:custDataLst>
              </p:nvPr>
            </p:nvSpPr>
            <p:spPr>
              <a:xfrm>
                <a:off x="8497956" y="3642161"/>
                <a:ext cx="289880" cy="662243"/>
              </a:xfrm>
              <a:prstGeom prst="chevron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6" name="箭头: V 形 1045"/>
              <p:cNvSpPr/>
              <p:nvPr>
                <p:custDataLst>
                  <p:tags r:id="rId46"/>
                </p:custDataLst>
              </p:nvPr>
            </p:nvSpPr>
            <p:spPr>
              <a:xfrm>
                <a:off x="8323930" y="3642162"/>
                <a:ext cx="289880" cy="662243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7" name="箭头: V 形 1046"/>
              <p:cNvSpPr/>
              <p:nvPr>
                <p:custDataLst>
                  <p:tags r:id="rId47"/>
                </p:custDataLst>
              </p:nvPr>
            </p:nvSpPr>
            <p:spPr>
              <a:xfrm>
                <a:off x="8671981" y="3642162"/>
                <a:ext cx="289880" cy="662243"/>
              </a:xfrm>
              <a:prstGeom prst="chevron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049" name="组合 1048"/>
          <p:cNvGrpSpPr/>
          <p:nvPr>
            <p:custDataLst>
              <p:tags r:id="rId48"/>
            </p:custDataLst>
          </p:nvPr>
        </p:nvGrpSpPr>
        <p:grpSpPr>
          <a:xfrm>
            <a:off x="4535823" y="761720"/>
            <a:ext cx="4125113" cy="2081016"/>
            <a:chOff x="6047759" y="596781"/>
            <a:chExt cx="5500150" cy="2774688"/>
          </a:xfrm>
        </p:grpSpPr>
        <p:pic>
          <p:nvPicPr>
            <p:cNvPr id="1026" name="Picture 2" descr="专家面对面详情"/>
            <p:cNvPicPr>
              <a:picLocks noChangeAspect="1" noChangeArrowheads="1"/>
            </p:cNvPicPr>
            <p:nvPr>
              <p:custDataLst>
                <p:tags r:id="rId49"/>
              </p:custDataLst>
            </p:nvPr>
          </p:nvPicPr>
          <p:blipFill>
            <a:blip r:embed="rId5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47759" y="596781"/>
              <a:ext cx="4994438" cy="2774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8" name="文本框 1047"/>
            <p:cNvSpPr txBox="1"/>
            <p:nvPr>
              <p:custDataLst>
                <p:tags r:id="rId51"/>
              </p:custDataLst>
            </p:nvPr>
          </p:nvSpPr>
          <p:spPr>
            <a:xfrm>
              <a:off x="10953353" y="1187367"/>
              <a:ext cx="594556" cy="1411019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charset="-122"/>
                </a:rPr>
                <a:t>塞翁失马</a:t>
              </a:r>
              <a:endParaRPr lang="zh-CN" altLang="en-US" sz="15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endParaRPr>
            </a:p>
          </p:txBody>
        </p:sp>
      </p:grpSp>
      <p:sp>
        <p:nvSpPr>
          <p:cNvPr id="50" name="矩形 49"/>
          <p:cNvSpPr/>
          <p:nvPr>
            <p:custDataLst>
              <p:tags r:id="rId52"/>
            </p:custDataLst>
          </p:nvPr>
        </p:nvSpPr>
        <p:spPr>
          <a:xfrm>
            <a:off x="3275858" y="123825"/>
            <a:ext cx="2824971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老子和《道德经》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6" grpId="0" bldLvl="0" animBg="1"/>
      <p:bldP spid="102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clrChange>
              <a:clrFrom>
                <a:srgbClr val="FDDF41"/>
              </a:clrFrom>
              <a:clrTo>
                <a:srgbClr val="FDDF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7" y="3110470"/>
            <a:ext cx="2250217" cy="1765536"/>
          </a:xfrm>
          <a:prstGeom prst="round1Rect">
            <a:avLst>
              <a:gd name="adj" fmla="val 30185"/>
            </a:avLst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clrChange>
              <a:clrFrom>
                <a:srgbClr val="FDDF3F"/>
              </a:clrFrom>
              <a:clrTo>
                <a:srgbClr val="FDDF3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" r="12011"/>
          <a:stretch>
            <a:fillRect/>
          </a:stretch>
        </p:blipFill>
        <p:spPr>
          <a:xfrm flipH="1">
            <a:off x="6526162" y="1059582"/>
            <a:ext cx="2276238" cy="2062758"/>
          </a:xfrm>
          <a:prstGeom prst="rect">
            <a:avLst/>
          </a:prstGeom>
        </p:spPr>
      </p:pic>
      <p:grpSp>
        <p:nvGrpSpPr>
          <p:cNvPr id="6" name="组合 5"/>
          <p:cNvGrpSpPr/>
          <p:nvPr>
            <p:custDataLst>
              <p:tags r:id="rId5"/>
            </p:custDataLst>
          </p:nvPr>
        </p:nvGrpSpPr>
        <p:grpSpPr>
          <a:xfrm>
            <a:off x="251461" y="627770"/>
            <a:ext cx="2536826" cy="685800"/>
            <a:chOff x="304800" y="450523"/>
            <a:chExt cx="3382434" cy="914400"/>
          </a:xfrm>
        </p:grpSpPr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1115907" y="481003"/>
              <a:ext cx="2571327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政治主张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8" name="图形 7" descr="无茎花朵 纯色填充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9" name="矩形: 圆角 8"/>
          <p:cNvSpPr/>
          <p:nvPr>
            <p:custDataLst>
              <p:tags r:id="rId10"/>
            </p:custDataLst>
          </p:nvPr>
        </p:nvSpPr>
        <p:spPr>
          <a:xfrm>
            <a:off x="426462" y="1204045"/>
            <a:ext cx="6099700" cy="1964856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材料三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邻国相望，鸡犬之声相闻，民至</a:t>
            </a: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老死不相往来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无为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，而民自化；我好静，而民自正；我无事，而民自富；我无欲，而民自朴。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r">
              <a:lnSpc>
                <a:spcPct val="125000"/>
              </a:lnSpc>
              <a:defRPr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老子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6"/>
          <p:cNvSpPr/>
          <p:nvPr>
            <p:custDataLst>
              <p:tags r:id="rId11"/>
            </p:custDataLst>
          </p:nvPr>
        </p:nvSpPr>
        <p:spPr>
          <a:xfrm>
            <a:off x="2684918" y="1225689"/>
            <a:ext cx="2003425" cy="481965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fontAlgn="base">
              <a:buClrTx/>
              <a:buSzTx/>
            </a:pPr>
            <a:r>
              <a:rPr lang="zh-CN" altLang="en-US" sz="21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“无为而治”</a:t>
            </a:r>
            <a:endParaRPr lang="en-US" altLang="zh-CN" sz="21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2684918" y="3254675"/>
            <a:ext cx="5147045" cy="1477319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indent="457200"/>
            <a:r>
              <a:rPr lang="zh-CN" altLang="en-US" b="1" dirty="0">
                <a:solidFill>
                  <a:srgbClr val="222222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老子在描绘一个祥和美好、理性的国度。在老子的理想国度中，没有军队和衙役，百姓对生活现状很满足，食物、衣服、房屋都能自己拥有，无所多求，不会冒生命危险进行远途迁徙，因此相邻的国家近在咫尺，也会老死不相往来。</a:t>
            </a:r>
            <a:endParaRPr lang="zh-CN" altLang="en-US" b="1" dirty="0">
              <a:solidFill>
                <a:srgbClr val="222222"/>
              </a:solidFill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</p:txBody>
      </p:sp>
      <p:sp>
        <p:nvSpPr>
          <p:cNvPr id="13" name="TextBox 6"/>
          <p:cNvSpPr/>
          <p:nvPr>
            <p:custDataLst>
              <p:tags r:id="rId13"/>
            </p:custDataLst>
          </p:nvPr>
        </p:nvSpPr>
        <p:spPr>
          <a:xfrm>
            <a:off x="7797400" y="3291833"/>
            <a:ext cx="1002567" cy="1440161"/>
          </a:xfrm>
          <a:prstGeom prst="roundRect">
            <a:avLst/>
          </a:prstGeom>
          <a:noFill/>
          <a:ln w="38100" cmpd="sng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just" fontAlgn="base">
              <a:buClrTx/>
              <a:buSzTx/>
            </a:pPr>
            <a:r>
              <a:rPr lang="zh-CN" altLang="en-US" b="1" dirty="0" smtClean="0">
                <a:solidFill>
                  <a:schemeClr val="tx1"/>
                </a:solidFill>
                <a:latin typeface="霞鹜臻楷" pitchFamily="2" charset="-122"/>
                <a:ea typeface="霞鹜臻楷" pitchFamily="2" charset="-122"/>
                <a:sym typeface="+mn-ea"/>
              </a:rPr>
              <a:t>“</a:t>
            </a:r>
            <a:r>
              <a:rPr lang="zh-CN" altLang="en-US" b="1" dirty="0">
                <a:solidFill>
                  <a:schemeClr val="tx1"/>
                </a:solidFill>
                <a:latin typeface="霞鹜臻楷" pitchFamily="2" charset="-122"/>
                <a:ea typeface="霞鹜臻楷" pitchFamily="2" charset="-122"/>
                <a:sym typeface="+mn-ea"/>
              </a:rPr>
              <a:t>小国寡民”</a:t>
            </a:r>
            <a:endParaRPr lang="en-US" altLang="zh-CN" b="1" dirty="0">
              <a:solidFill>
                <a:schemeClr val="tx1"/>
              </a:solidFill>
              <a:latin typeface="霞鹜臻楷" pitchFamily="2" charset="-122"/>
              <a:ea typeface="霞鹜臻楷" pitchFamily="2" charset="-122"/>
              <a:sym typeface="+mn-ea"/>
            </a:endParaRPr>
          </a:p>
          <a:p>
            <a:pPr lvl="0" algn="just" fontAlgn="base">
              <a:buClrTx/>
              <a:buSzTx/>
            </a:pPr>
            <a:r>
              <a:rPr lang="zh-CN" altLang="en-US" b="1" dirty="0">
                <a:solidFill>
                  <a:schemeClr val="tx1"/>
                </a:solidFill>
                <a:latin typeface="霞鹜臻楷" pitchFamily="2" charset="-122"/>
                <a:ea typeface="霞鹜臻楷" pitchFamily="2" charset="-122"/>
                <a:sym typeface="+mn-ea"/>
              </a:rPr>
              <a:t>的理想社会</a:t>
            </a:r>
            <a:endParaRPr lang="en-US" altLang="zh-CN" b="1" dirty="0">
              <a:solidFill>
                <a:schemeClr val="tx1"/>
              </a:solidFill>
              <a:latin typeface="霞鹜臻楷" pitchFamily="2" charset="-122"/>
              <a:ea typeface="霞鹜臻楷" pitchFamily="2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14"/>
            </p:custDataLst>
          </p:nvPr>
        </p:nvSpPr>
        <p:spPr>
          <a:xfrm>
            <a:off x="3275858" y="123825"/>
            <a:ext cx="2824971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老子和《道德经》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19065" y="721115"/>
            <a:ext cx="2164703" cy="685800"/>
            <a:chOff x="304800" y="450523"/>
            <a:chExt cx="2886270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786" y="480592"/>
              <a:ext cx="2075284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孔子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8" t="4340" r="9470" b="8308"/>
          <a:stretch>
            <a:fillRect/>
          </a:stretch>
        </p:blipFill>
        <p:spPr>
          <a:xfrm flipH="1">
            <a:off x="296200" y="1287944"/>
            <a:ext cx="2087726" cy="3349161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2491513" y="699542"/>
            <a:ext cx="6256951" cy="415822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28575">
            <a:solidFill>
              <a:schemeClr val="accent3"/>
            </a:solidFill>
          </a:ln>
        </p:spPr>
        <p:txBody>
          <a:bodyPr wrap="square" lIns="91432" tIns="45716" rIns="91432" bIns="45716">
            <a:spAutoFit/>
          </a:bodyPr>
          <a:lstStyle/>
          <a:p>
            <a:pPr algn="ctr" eaLnBrk="0" hangingPunct="0"/>
            <a:r>
              <a:rPr lang="zh-CN" altLang="en-US" sz="2400" b="1">
                <a:latin typeface="仓耳舒圆体 W04" panose="02020400000000000000" pitchFamily="18" charset="-122"/>
                <a:ea typeface="仓耳舒圆体 W04" panose="02020400000000000000" pitchFamily="18" charset="-122"/>
                <a:cs typeface="宋体" panose="02010600030101010101" pitchFamily="2" charset="-122"/>
              </a:rPr>
              <a:t>名片</a:t>
            </a:r>
            <a:endParaRPr lang="en-US" altLang="zh-CN" sz="2400" b="1">
              <a:latin typeface="仓耳舒圆体 W04" panose="02020400000000000000" pitchFamily="18" charset="-122"/>
              <a:ea typeface="仓耳舒圆体 W04" panose="02020400000000000000" pitchFamily="18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  <a:p>
            <a:pPr algn="ctr" eaLnBrk="0" hangingPunct="0"/>
            <a:endParaRPr lang="en-US" altLang="zh-CN" sz="2100" b="1">
              <a:latin typeface="华光仿宋_CNKI" panose="02000500000000000000" pitchFamily="2" charset="-122"/>
              <a:ea typeface="华光仿宋_CNKI" panose="02000500000000000000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9" name="表格 23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2726974" y="1491210"/>
          <a:ext cx="5972175" cy="3156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015"/>
                <a:gridCol w="4455160"/>
              </a:tblGrid>
              <a:tr h="5486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姓名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孔子名丘，字仲尼</a:t>
                      </a:r>
                      <a:endParaRPr lang="en-US" altLang="zh-CN" sz="2100" b="1" dirty="0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国籍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鲁国</a:t>
                      </a:r>
                      <a:endParaRPr lang="en-US" altLang="zh-CN" sz="2100" b="1" dirty="0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出生年代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春秋后期</a:t>
                      </a:r>
                      <a:endParaRPr lang="en-US" altLang="zh-CN" sz="2100" b="1" dirty="0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027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地位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100" b="1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思想收录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《</a:t>
                      </a:r>
                      <a:r>
                        <a:rPr lang="zh-CN" altLang="en-US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论语</a:t>
                      </a:r>
                      <a:r>
                        <a:rPr lang="en-US" altLang="zh-CN" sz="2100" b="1" dirty="0" smtClean="0">
                          <a:solidFill>
                            <a:srgbClr val="389E58"/>
                          </a:solidFill>
                          <a:latin typeface="朱雀仿宋（预览测试版）" panose="02000502050000000000" pitchFamily="2" charset="-122"/>
                          <a:ea typeface="朱雀仿宋（预览测试版）" panose="02000502050000000000" pitchFamily="2" charset="-122"/>
                          <a:cs typeface="宋体" panose="02010600030101010101" pitchFamily="2" charset="-122"/>
                        </a:rPr>
                        <a:t>》</a:t>
                      </a:r>
                      <a:endParaRPr lang="en-US" altLang="zh-CN" sz="2100" b="1" dirty="0">
                        <a:solidFill>
                          <a:srgbClr val="389E58"/>
                        </a:solidFill>
                        <a:latin typeface="朱雀仿宋（预览测试版）" panose="02000502050000000000" pitchFamily="2" charset="-122"/>
                        <a:ea typeface="朱雀仿宋（预览测试版）" panose="02000502050000000000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>
            <p:custDataLst>
              <p:tags r:id="rId9"/>
            </p:custDataLst>
          </p:nvPr>
        </p:nvSpPr>
        <p:spPr>
          <a:xfrm>
            <a:off x="3131840" y="123825"/>
            <a:ext cx="2824971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孔子和儒家学说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8464" y="3194587"/>
            <a:ext cx="4392488" cy="707878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儒家学派创始人；我国历史上著名的思想家、大教育家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203848" y="20075"/>
            <a:ext cx="2760980" cy="685800"/>
            <a:chOff x="304800" y="450523"/>
            <a:chExt cx="3681307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907" y="481003"/>
              <a:ext cx="2870200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思想主张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7" name="矩形: 圆角 6"/>
          <p:cNvSpPr/>
          <p:nvPr>
            <p:custDataLst>
              <p:tags r:id="rId5"/>
            </p:custDataLst>
          </p:nvPr>
        </p:nvSpPr>
        <p:spPr>
          <a:xfrm>
            <a:off x="1187624" y="924331"/>
            <a:ext cx="7522670" cy="3507334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材料一  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仁者爱人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材料二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颜渊问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仁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。子曰：“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克己复礼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为仁。一日克己复礼，天下归仁焉。为仁由己，而由人乎哉？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颜渊曰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“请问其目。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子曰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“非礼勿视，非礼勿听，非礼勿言，非礼勿动。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>
              <a:lnSpc>
                <a:spcPct val="125000"/>
              </a:lnSpc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仲弓问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仁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。子曰：“出门如见大宾，使民如承大祭。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己所不欲，勿施于人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。在邦无怨，在家无怨。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r">
              <a:lnSpc>
                <a:spcPct val="125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 t="4478" r="4220" b="4285"/>
          <a:stretch>
            <a:fillRect/>
          </a:stretch>
        </p:blipFill>
        <p:spPr>
          <a:xfrm>
            <a:off x="147366" y="3147814"/>
            <a:ext cx="1635149" cy="1774265"/>
          </a:xfrm>
          <a:prstGeom prst="rect">
            <a:avLst/>
          </a:prstGeom>
        </p:spPr>
      </p:pic>
      <p:grpSp>
        <p:nvGrpSpPr>
          <p:cNvPr id="14" name="组合 13"/>
          <p:cNvGrpSpPr/>
          <p:nvPr>
            <p:custDataLst>
              <p:tags r:id="rId8"/>
            </p:custDataLst>
          </p:nvPr>
        </p:nvGrpSpPr>
        <p:grpSpPr>
          <a:xfrm>
            <a:off x="4104453" y="3767516"/>
            <a:ext cx="1196651" cy="1168659"/>
            <a:chOff x="1270069" y="2432538"/>
            <a:chExt cx="1595535" cy="1558212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9" name="流程图: 接点 8"/>
            <p:cNvSpPr/>
            <p:nvPr>
              <p:custDataLst>
                <p:tags r:id="rId9"/>
              </p:custDataLst>
            </p:nvPr>
          </p:nvSpPr>
          <p:spPr>
            <a:xfrm>
              <a:off x="1270069" y="2432538"/>
              <a:ext cx="1595535" cy="155821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10"/>
              </p:custDataLst>
            </p:nvPr>
          </p:nvSpPr>
          <p:spPr>
            <a:xfrm>
              <a:off x="1509428" y="2662387"/>
              <a:ext cx="914400" cy="104478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500" kern="0" dirty="0">
                  <a:solidFill>
                    <a:srgbClr val="C00000"/>
                  </a:solidFill>
                  <a:latin typeface="江西拙楷" panose="02010600040101010101" pitchFamily="2" charset="-122"/>
                  <a:ea typeface="江西拙楷" panose="02010600040101010101" pitchFamily="2" charset="-122"/>
                  <a:cs typeface="+mn-ea"/>
                  <a:sym typeface="+mn-lt"/>
                </a:rPr>
                <a:t>仁</a:t>
              </a:r>
              <a:endParaRPr lang="zh-CN" altLang="en-US" sz="4500" kern="0" dirty="0">
                <a:solidFill>
                  <a:srgbClr val="C00000"/>
                </a:solidFill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11"/>
            </p:custDataLst>
          </p:nvPr>
        </p:nvGrpSpPr>
        <p:grpSpPr>
          <a:xfrm>
            <a:off x="5342265" y="3974855"/>
            <a:ext cx="3478207" cy="820059"/>
            <a:chOff x="7123015" y="5299382"/>
            <a:chExt cx="4637610" cy="1093412"/>
          </a:xfrm>
        </p:grpSpPr>
        <p:sp>
          <p:nvSpPr>
            <p:cNvPr id="15" name="文本框 14"/>
            <p:cNvSpPr txBox="1"/>
            <p:nvPr>
              <p:custDataLst>
                <p:tags r:id="rId12"/>
              </p:custDataLst>
            </p:nvPr>
          </p:nvSpPr>
          <p:spPr>
            <a:xfrm>
              <a:off x="8078902" y="5299382"/>
              <a:ext cx="3681723" cy="1093412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zh-CN" altLang="en-US" sz="2100" b="1">
                  <a:solidFill>
                    <a:srgbClr val="ECFAF1"/>
                  </a:solidFill>
                  <a:latin typeface="霞鹜臻楷" pitchFamily="2" charset="-122"/>
                  <a:ea typeface="霞鹜臻楷" pitchFamily="2" charset="-122"/>
                  <a:cs typeface="宋体" panose="02010600030101010101" pitchFamily="2" charset="-122"/>
                </a:rPr>
                <a:t>人与人关系的最高行为准则和道德规范</a:t>
              </a:r>
              <a:endParaRPr lang="zh-CN" altLang="en-US" sz="2100" b="1">
                <a:solidFill>
                  <a:srgbClr val="ECFAF1"/>
                </a:solidFill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19" name="组合 18"/>
            <p:cNvGrpSpPr/>
            <p:nvPr>
              <p:custDataLst>
                <p:tags r:id="rId13"/>
              </p:custDataLst>
            </p:nvPr>
          </p:nvGrpSpPr>
          <p:grpSpPr>
            <a:xfrm>
              <a:off x="7123015" y="5416411"/>
              <a:ext cx="859385" cy="813129"/>
              <a:chOff x="7139359" y="5215208"/>
              <a:chExt cx="859385" cy="813129"/>
            </a:xfrm>
          </p:grpSpPr>
          <p:sp>
            <p:nvSpPr>
              <p:cNvPr id="16" name="箭头: V 形 15"/>
              <p:cNvSpPr/>
              <p:nvPr>
                <p:custDataLst>
                  <p:tags r:id="rId14"/>
                </p:custDataLst>
              </p:nvPr>
            </p:nvSpPr>
            <p:spPr>
              <a:xfrm>
                <a:off x="7382699" y="5224915"/>
                <a:ext cx="381636" cy="802137"/>
              </a:xfrm>
              <a:prstGeom prst="chevron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箭头: V 形 16"/>
              <p:cNvSpPr/>
              <p:nvPr>
                <p:custDataLst>
                  <p:tags r:id="rId15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箭头: V 形 17"/>
              <p:cNvSpPr/>
              <p:nvPr>
                <p:custDataLst>
                  <p:tags r:id="rId16"/>
                </p:custDataLst>
              </p:nvPr>
            </p:nvSpPr>
            <p:spPr>
              <a:xfrm>
                <a:off x="7617108" y="5226200"/>
                <a:ext cx="381636" cy="802137"/>
              </a:xfrm>
              <a:prstGeom prst="chevron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0" name="组合 9"/>
          <p:cNvGrpSpPr/>
          <p:nvPr>
            <p:custDataLst>
              <p:tags r:id="rId17"/>
            </p:custDataLst>
          </p:nvPr>
        </p:nvGrpSpPr>
        <p:grpSpPr>
          <a:xfrm>
            <a:off x="1754400" y="3948479"/>
            <a:ext cx="2295067" cy="814529"/>
            <a:chOff x="2339194" y="5264210"/>
            <a:chExt cx="3060089" cy="1086039"/>
          </a:xfrm>
        </p:grpSpPr>
        <p:sp>
          <p:nvSpPr>
            <p:cNvPr id="8" name="文本框 7"/>
            <p:cNvSpPr txBox="1"/>
            <p:nvPr>
              <p:custDataLst>
                <p:tags r:id="rId18"/>
              </p:custDataLst>
            </p:nvPr>
          </p:nvSpPr>
          <p:spPr>
            <a:xfrm>
              <a:off x="2339194" y="5264210"/>
              <a:ext cx="2060138" cy="1086039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zh-CN" altLang="en-US" sz="2100" b="1">
                  <a:solidFill>
                    <a:srgbClr val="ECFAF1"/>
                  </a:solidFill>
                  <a:latin typeface="霞鹜臻楷" pitchFamily="2" charset="-122"/>
                  <a:ea typeface="霞鹜臻楷" pitchFamily="2" charset="-122"/>
                  <a:cs typeface="宋体" panose="02010600030101010101" pitchFamily="2" charset="-122"/>
                </a:rPr>
                <a:t>要有爱心和同情心</a:t>
              </a:r>
              <a:endParaRPr lang="zh-CN" altLang="en-US" sz="2100" b="1">
                <a:solidFill>
                  <a:srgbClr val="ECFAF1"/>
                </a:solidFill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20" name="组合 19"/>
            <p:cNvGrpSpPr/>
            <p:nvPr>
              <p:custDataLst>
                <p:tags r:id="rId19"/>
              </p:custDataLst>
            </p:nvPr>
          </p:nvGrpSpPr>
          <p:grpSpPr>
            <a:xfrm flipH="1">
              <a:off x="4539898" y="5400968"/>
              <a:ext cx="859385" cy="813129"/>
              <a:chOff x="7139359" y="5215208"/>
              <a:chExt cx="859385" cy="813129"/>
            </a:xfrm>
          </p:grpSpPr>
          <p:sp>
            <p:nvSpPr>
              <p:cNvPr id="21" name="箭头: V 形 20"/>
              <p:cNvSpPr/>
              <p:nvPr>
                <p:custDataLst>
                  <p:tags r:id="rId20"/>
                </p:custDataLst>
              </p:nvPr>
            </p:nvSpPr>
            <p:spPr>
              <a:xfrm>
                <a:off x="7382699" y="5224915"/>
                <a:ext cx="381636" cy="802137"/>
              </a:xfrm>
              <a:prstGeom prst="chevron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箭头: V 形 21"/>
              <p:cNvSpPr/>
              <p:nvPr>
                <p:custDataLst>
                  <p:tags r:id="rId21"/>
                </p:custDataLst>
              </p:nvPr>
            </p:nvSpPr>
            <p:spPr>
              <a:xfrm>
                <a:off x="7139359" y="5215208"/>
                <a:ext cx="381636" cy="802137"/>
              </a:xfrm>
              <a:prstGeom prst="chevron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" name="箭头: V 形 22"/>
              <p:cNvSpPr/>
              <p:nvPr>
                <p:custDataLst>
                  <p:tags r:id="rId22"/>
                </p:custDataLst>
              </p:nvPr>
            </p:nvSpPr>
            <p:spPr>
              <a:xfrm>
                <a:off x="7617108" y="5226200"/>
                <a:ext cx="381636" cy="802137"/>
              </a:xfrm>
              <a:prstGeom prst="chevron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4" name="TextBox 6"/>
          <p:cNvSpPr/>
          <p:nvPr>
            <p:custDataLst>
              <p:tags r:id="rId23"/>
            </p:custDataLst>
          </p:nvPr>
        </p:nvSpPr>
        <p:spPr>
          <a:xfrm>
            <a:off x="5792131" y="1024014"/>
            <a:ext cx="2891078" cy="406241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以仁爱之心对待他人</a:t>
            </a:r>
            <a:endParaRPr lang="zh-CN" altLang="en-US" sz="21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25" name="TextBox 6"/>
          <p:cNvSpPr/>
          <p:nvPr>
            <p:custDataLst>
              <p:tags r:id="rId24"/>
            </p:custDataLst>
          </p:nvPr>
        </p:nvSpPr>
        <p:spPr>
          <a:xfrm>
            <a:off x="5246924" y="1779662"/>
            <a:ext cx="3486150" cy="760095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克制自己，使自己的行为符合外在的道德规范</a:t>
            </a:r>
            <a:endParaRPr lang="zh-CN" altLang="en-US" sz="2100" b="1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26" name="TextBox 6"/>
          <p:cNvSpPr/>
          <p:nvPr>
            <p:custDataLst>
              <p:tags r:id="rId25"/>
            </p:custDataLst>
          </p:nvPr>
        </p:nvSpPr>
        <p:spPr>
          <a:xfrm>
            <a:off x="5456555" y="3148966"/>
            <a:ext cx="3253740" cy="406400"/>
          </a:xfrm>
          <a:prstGeom prst="roundRect">
            <a:avLst/>
          </a:prstGeom>
          <a:solidFill>
            <a:srgbClr val="587F7F"/>
          </a:solidFill>
          <a:ln w="1270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r>
              <a:rPr lang="zh-CN" altLang="en-US" sz="21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用自己的感受推及他人</a:t>
            </a:r>
            <a:endParaRPr lang="zh-CN" altLang="en-US" sz="21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 bldLvl="0" animBg="1"/>
      <p:bldP spid="2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203848" y="20075"/>
            <a:ext cx="2996565" cy="685800"/>
            <a:chOff x="304800" y="450523"/>
            <a:chExt cx="3995420" cy="914400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115907" y="481003"/>
              <a:ext cx="3184313" cy="84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700" b="1" kern="0">
                  <a:solidFill>
                    <a:schemeClr val="accent4">
                      <a:lumMod val="75000"/>
                    </a:schemeClr>
                  </a:solidFill>
                  <a:latin typeface="仓耳舒圆体 W04" panose="02020400000000000000" pitchFamily="18" charset="-122"/>
                  <a:ea typeface="仓耳舒圆体 W04" panose="02020400000000000000" pitchFamily="18" charset="-122"/>
                  <a:cs typeface="+mn-ea"/>
                  <a:sym typeface="+mn-lt"/>
                </a:rPr>
                <a:t>政治主张</a:t>
              </a:r>
              <a:endParaRPr lang="zh-CN" altLang="en-US" sz="2700" b="1" kern="0">
                <a:solidFill>
                  <a:schemeClr val="accent4">
                    <a:lumMod val="75000"/>
                  </a:schemeClr>
                </a:solidFill>
                <a:latin typeface="仓耳舒圆体 W04" panose="02020400000000000000" pitchFamily="18" charset="-122"/>
                <a:ea typeface="仓耳舒圆体 W04" panose="02020400000000000000" pitchFamily="18" charset="-122"/>
                <a:cs typeface="+mn-ea"/>
                <a:sym typeface="+mn-lt"/>
              </a:endParaRPr>
            </a:p>
          </p:txBody>
        </p:sp>
        <p:pic>
          <p:nvPicPr>
            <p:cNvPr id="5" name="图形 4" descr="无茎花朵 纯色填充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304800" y="450523"/>
              <a:ext cx="914400" cy="914400"/>
            </a:xfrm>
            <a:prstGeom prst="rect">
              <a:avLst/>
            </a:prstGeom>
          </p:spPr>
        </p:pic>
      </p:grpSp>
      <p:sp>
        <p:nvSpPr>
          <p:cNvPr id="7" name="矩形: 圆角 6"/>
          <p:cNvSpPr/>
          <p:nvPr>
            <p:custDataLst>
              <p:tags r:id="rId5"/>
            </p:custDataLst>
          </p:nvPr>
        </p:nvSpPr>
        <p:spPr>
          <a:xfrm>
            <a:off x="343142" y="830918"/>
            <a:ext cx="3546506" cy="3114107"/>
          </a:xfrm>
          <a:prstGeom prst="roundRect">
            <a:avLst/>
          </a:prstGeom>
          <a:ln w="28575">
            <a:solidFill>
              <a:schemeClr val="accent6"/>
            </a:solidFill>
            <a:prstDash val="dash"/>
          </a:ln>
        </p:spPr>
        <p:txBody>
          <a:bodyPr wrap="square" lIns="91432" tIns="45716" rIns="91432" bIns="45716">
            <a:spAutoFit/>
          </a:bodyPr>
          <a:lstStyle/>
          <a:p>
            <a:pPr indent="457200" algn="just">
              <a:lnSpc>
                <a:spcPct val="125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材料三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有一天，孔子去齐国，路经泰山，见一妇人在坟前痛哭，他让学生子路去询问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得知是苛政逼得他们背井离乡来到这里，亲人又被老虎咬死，即使这样，他们仍不愿返回故乡。孔子感叹：“残暴统治比老虎还厉害呀！”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1"/>
          <p:cNvGrpSpPr/>
          <p:nvPr>
            <p:custDataLst>
              <p:tags r:id="rId6"/>
            </p:custDataLst>
          </p:nvPr>
        </p:nvGrpSpPr>
        <p:grpSpPr>
          <a:xfrm>
            <a:off x="4085960" y="830917"/>
            <a:ext cx="4755253" cy="2316897"/>
            <a:chOff x="-571178" y="1098315"/>
            <a:chExt cx="8760111" cy="2704775"/>
          </a:xfrm>
        </p:grpSpPr>
        <p:sp>
          <p:nvSpPr>
            <p:cNvPr id="11" name="矩形 12597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-571178" y="1098315"/>
              <a:ext cx="8760111" cy="267982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noFill/>
              <a:prstDash val="sysDot"/>
              <a:miter lim="800000"/>
            </a:ln>
          </p:spPr>
          <p:txBody>
            <a:bodyPr wrap="square" anchor="ctr">
              <a:no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indent="457200" rtl="0">
                <a:defRPr/>
              </a:pPr>
              <a:r>
                <a:rPr lang="zh-CN" altLang="en-US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子曰：“为政以德，譬如北辰，居其所而众星共之。”</a:t>
              </a:r>
              <a:endPara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rtl="0">
                <a:defRPr/>
              </a:pPr>
              <a:r>
                <a:rPr lang="en-US" altLang="zh-CN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endPara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rtl="0">
                <a:defRPr/>
              </a:pPr>
              <a:r>
                <a:rPr lang="zh-CN" altLang="en-US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子曰：“道之以政，齐之以刑，民免而无耻；道之以德，齐之以礼，有耻且格。”    </a:t>
              </a:r>
              <a:endPara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r" rtl="0">
                <a:defRPr/>
              </a:pPr>
              <a:r>
                <a:rPr lang="en-US" altLang="zh-CN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——《</a:t>
              </a:r>
              <a:r>
                <a:rPr lang="zh-CN" altLang="en-US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论语</a:t>
              </a:r>
              <a:r>
                <a:rPr lang="en-US" altLang="zh-CN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为政</a:t>
              </a:r>
              <a:r>
                <a:rPr lang="en-US" altLang="zh-CN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r" rtl="0">
                <a:lnSpc>
                  <a:spcPct val="125000"/>
                </a:lnSpc>
                <a:defRPr/>
              </a:pPr>
              <a:endPara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r" rtl="0">
                <a:defRPr/>
              </a:pPr>
              <a:endPara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>
              <p:custDataLst>
                <p:tags r:id="rId8"/>
              </p:custDataLst>
            </p:nvPr>
          </p:nvSpPr>
          <p:spPr>
            <a:xfrm>
              <a:off x="-267973" y="3048555"/>
              <a:ext cx="8218656" cy="754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 rtl="0">
                <a:defRPr/>
              </a:pPr>
              <a:r>
                <a:rPr lang="zh-CN" altLang="en-US" b="1" dirty="0">
                  <a:latin typeface="宋体" panose="02010600030101010101" pitchFamily="2" charset="-122"/>
                </a:rPr>
                <a:t>你认为孔子提倡“为政以德”“道之以德”有什么积极意义？</a:t>
              </a:r>
              <a:endParaRPr lang="zh-CN" altLang="en-US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302797" y="4227934"/>
            <a:ext cx="3783163" cy="459700"/>
          </a:xfrm>
          <a:prstGeom prst="roundRect">
            <a:avLst/>
          </a:prstGeom>
          <a:solidFill>
            <a:schemeClr val="accent3"/>
          </a:solidFill>
          <a:ln w="28575">
            <a:noFill/>
          </a:ln>
        </p:spPr>
        <p:txBody>
          <a:bodyPr wrap="square" lIns="91432" tIns="45716" rIns="91432" bIns="45716">
            <a:spAutoFit/>
          </a:bodyPr>
          <a:lstStyle/>
          <a:p>
            <a:pPr algn="ctr" eaLnBrk="0" hangingPunct="0"/>
            <a:r>
              <a:rPr lang="zh-CN" altLang="en-US" sz="2100" b="1" dirty="0">
                <a:latin typeface="霞鹜臻楷" pitchFamily="2" charset="-122"/>
                <a:ea typeface="霞鹜臻楷" pitchFamily="2" charset="-122"/>
                <a:cs typeface="宋体" panose="02010600030101010101" pitchFamily="2" charset="-122"/>
              </a:rPr>
              <a:t>反对苛政，提出“为政以德”</a:t>
            </a:r>
            <a:endParaRPr lang="en-US" altLang="zh-CN" sz="2100" b="1" dirty="0">
              <a:latin typeface="霞鹜臻楷" pitchFamily="2" charset="-122"/>
              <a:ea typeface="霞鹜臻楷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4085961" y="3105074"/>
            <a:ext cx="4625923" cy="1706880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zh-CN" altLang="en-US" sz="2100" b="1" dirty="0">
                <a:solidFill>
                  <a:schemeClr val="accent3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主张实行德政，减轻人民负担，缓和统治者与下层人民的矛盾，有利于生产的发展和社会的稳定。</a:t>
            </a:r>
            <a:endParaRPr lang="en-US" altLang="zh-CN" sz="2100" b="1" dirty="0">
              <a:solidFill>
                <a:schemeClr val="accent3"/>
              </a:solidFill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zh-CN" altLang="en-US" sz="2100" b="1" dirty="0">
                <a:solidFill>
                  <a:schemeClr val="accent3"/>
                </a:solidFill>
                <a:latin typeface="朱雀仿宋（预览测试版）" panose="02000502050000000000" pitchFamily="2" charset="-122"/>
                <a:ea typeface="朱雀仿宋（预览测试版）" panose="02000502050000000000" pitchFamily="2" charset="-122"/>
              </a:rPr>
              <a:t>道德教化思想，有利于端正社会风气，弘扬正气。</a:t>
            </a:r>
            <a:endParaRPr lang="zh-CN" altLang="en-US" sz="2100" b="1" dirty="0">
              <a:solidFill>
                <a:schemeClr val="accent3"/>
              </a:solidFill>
              <a:latin typeface="朱雀仿宋（预览测试版）" panose="02000502050000000000" pitchFamily="2" charset="-122"/>
              <a:ea typeface="朱雀仿宋（预览测试版）" panose="0200050205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5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12225"/>
</p:tagLst>
</file>

<file path=ppt/tags/tag101.xml><?xml version="1.0" encoding="utf-8"?>
<p:tagLst xmlns:p="http://schemas.openxmlformats.org/presentationml/2006/main">
  <p:tag name="AS_UNIQUEID" val="12226"/>
</p:tagLst>
</file>

<file path=ppt/tags/tag102.xml><?xml version="1.0" encoding="utf-8"?>
<p:tagLst xmlns:p="http://schemas.openxmlformats.org/presentationml/2006/main">
  <p:tag name="AS_UNIQUEID" val="12022"/>
</p:tagLst>
</file>

<file path=ppt/tags/tag103.xml><?xml version="1.0" encoding="utf-8"?>
<p:tagLst xmlns:p="http://schemas.openxmlformats.org/presentationml/2006/main">
  <p:tag name="AS_UNIQUEID" val="12227"/>
</p:tagLst>
</file>

<file path=ppt/tags/tag104.xml><?xml version="1.0" encoding="utf-8"?>
<p:tagLst xmlns:p="http://schemas.openxmlformats.org/presentationml/2006/main">
  <p:tag name="AS_UNIQUEID" val="12022"/>
</p:tagLst>
</file>

<file path=ppt/tags/tag105.xml><?xml version="1.0" encoding="utf-8"?>
<p:tagLst xmlns:p="http://schemas.openxmlformats.org/presentationml/2006/main">
  <p:tag name="AS_UNIQUEID" val="444"/>
  <p:tag name="KSO_WM_BEAUTIFY_FLAG" val=""/>
</p:tagLst>
</file>

<file path=ppt/tags/tag106.xml><?xml version="1.0" encoding="utf-8"?>
<p:tagLst xmlns:p="http://schemas.openxmlformats.org/presentationml/2006/main">
  <p:tag name="AS_UNIQUEID" val="12237"/>
</p:tagLst>
</file>

<file path=ppt/tags/tag107.xml><?xml version="1.0" encoding="utf-8"?>
<p:tagLst xmlns:p="http://schemas.openxmlformats.org/presentationml/2006/main">
  <p:tag name="AS_UNIQUEID" val="12238"/>
</p:tagLst>
</file>

<file path=ppt/tags/tag108.xml><?xml version="1.0" encoding="utf-8"?>
<p:tagLst xmlns:p="http://schemas.openxmlformats.org/presentationml/2006/main">
  <p:tag name="AS_UNIQUEID" val="12239"/>
</p:tagLst>
</file>

<file path=ppt/tags/tag109.xml><?xml version="1.0" encoding="utf-8"?>
<p:tagLst xmlns:p="http://schemas.openxmlformats.org/presentationml/2006/main">
  <p:tag name="AS_UNIQUEID" val="12240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12241"/>
</p:tagLst>
</file>

<file path=ppt/tags/tag111.xml><?xml version="1.0" encoding="utf-8"?>
<p:tagLst xmlns:p="http://schemas.openxmlformats.org/presentationml/2006/main">
  <p:tag name="AS_UNIQUEID" val="12242"/>
</p:tagLst>
</file>

<file path=ppt/tags/tag112.xml><?xml version="1.0" encoding="utf-8"?>
<p:tagLst xmlns:p="http://schemas.openxmlformats.org/presentationml/2006/main">
  <p:tag name="AS_UNIQUEID" val="444"/>
  <p:tag name="KSO_WM_BEAUTIFY_FLAG" val=""/>
</p:tagLst>
</file>

<file path=ppt/tags/tag113.xml><?xml version="1.0" encoding="utf-8"?>
<p:tagLst xmlns:p="http://schemas.openxmlformats.org/presentationml/2006/main">
  <p:tag name="AS_UNIQUEID" val="12245"/>
</p:tagLst>
</file>

<file path=ppt/tags/tag114.xml><?xml version="1.0" encoding="utf-8"?>
<p:tagLst xmlns:p="http://schemas.openxmlformats.org/presentationml/2006/main">
  <p:tag name="AS_UNIQUEID" val="12246"/>
</p:tagLst>
</file>

<file path=ppt/tags/tag115.xml><?xml version="1.0" encoding="utf-8"?>
<p:tagLst xmlns:p="http://schemas.openxmlformats.org/presentationml/2006/main">
  <p:tag name="AS_UNIQUEID" val="12247"/>
</p:tagLst>
</file>

<file path=ppt/tags/tag116.xml><?xml version="1.0" encoding="utf-8"?>
<p:tagLst xmlns:p="http://schemas.openxmlformats.org/presentationml/2006/main">
  <p:tag name="AS_UNIQUEID" val="12248"/>
</p:tagLst>
</file>

<file path=ppt/tags/tag117.xml><?xml version="1.0" encoding="utf-8"?>
<p:tagLst xmlns:p="http://schemas.openxmlformats.org/presentationml/2006/main">
  <p:tag name="AS_UNIQUEID" val="12249"/>
</p:tagLst>
</file>

<file path=ppt/tags/tag118.xml><?xml version="1.0" encoding="utf-8"?>
<p:tagLst xmlns:p="http://schemas.openxmlformats.org/presentationml/2006/main">
  <p:tag name="AS_UNIQUEID" val="12250"/>
</p:tagLst>
</file>

<file path=ppt/tags/tag119.xml><?xml version="1.0" encoding="utf-8"?>
<p:tagLst xmlns:p="http://schemas.openxmlformats.org/presentationml/2006/main">
  <p:tag name="AS_UNIQUEID" val="12251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12252"/>
</p:tagLst>
</file>

<file path=ppt/tags/tag121.xml><?xml version="1.0" encoding="utf-8"?>
<p:tagLst xmlns:p="http://schemas.openxmlformats.org/presentationml/2006/main">
  <p:tag name="AS_UNIQUEID" val="12253"/>
</p:tagLst>
</file>

<file path=ppt/tags/tag122.xml><?xml version="1.0" encoding="utf-8"?>
<p:tagLst xmlns:p="http://schemas.openxmlformats.org/presentationml/2006/main">
  <p:tag name="AS_UNIQUEID" val="12254"/>
</p:tagLst>
</file>

<file path=ppt/tags/tag123.xml><?xml version="1.0" encoding="utf-8"?>
<p:tagLst xmlns:p="http://schemas.openxmlformats.org/presentationml/2006/main">
  <p:tag name="AS_UNIQUEID" val="12255"/>
</p:tagLst>
</file>

<file path=ppt/tags/tag124.xml><?xml version="1.0" encoding="utf-8"?>
<p:tagLst xmlns:p="http://schemas.openxmlformats.org/presentationml/2006/main">
  <p:tag name="AS_UNIQUEID" val="12256"/>
</p:tagLst>
</file>

<file path=ppt/tags/tag125.xml><?xml version="1.0" encoding="utf-8"?>
<p:tagLst xmlns:p="http://schemas.openxmlformats.org/presentationml/2006/main">
  <p:tag name="AS_UNIQUEID" val="12257"/>
</p:tagLst>
</file>

<file path=ppt/tags/tag126.xml><?xml version="1.0" encoding="utf-8"?>
<p:tagLst xmlns:p="http://schemas.openxmlformats.org/presentationml/2006/main">
  <p:tag name="AS_UNIQUEID" val="12258"/>
</p:tagLst>
</file>

<file path=ppt/tags/tag127.xml><?xml version="1.0" encoding="utf-8"?>
<p:tagLst xmlns:p="http://schemas.openxmlformats.org/presentationml/2006/main">
  <p:tag name="AS_UNIQUEID" val="12259"/>
</p:tagLst>
</file>

<file path=ppt/tags/tag128.xml><?xml version="1.0" encoding="utf-8"?>
<p:tagLst xmlns:p="http://schemas.openxmlformats.org/presentationml/2006/main">
  <p:tag name="AS_UNIQUEID" val="12260"/>
</p:tagLst>
</file>

<file path=ppt/tags/tag129.xml><?xml version="1.0" encoding="utf-8"?>
<p:tagLst xmlns:p="http://schemas.openxmlformats.org/presentationml/2006/main">
  <p:tag name="AS_UNIQUEID" val="12261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12262"/>
</p:tagLst>
</file>

<file path=ppt/tags/tag131.xml><?xml version="1.0" encoding="utf-8"?>
<p:tagLst xmlns:p="http://schemas.openxmlformats.org/presentationml/2006/main">
  <p:tag name="AS_UNIQUEID" val="12263"/>
</p:tagLst>
</file>

<file path=ppt/tags/tag132.xml><?xml version="1.0" encoding="utf-8"?>
<p:tagLst xmlns:p="http://schemas.openxmlformats.org/presentationml/2006/main">
  <p:tag name="AS_UNIQUEID" val="12264"/>
</p:tagLst>
</file>

<file path=ppt/tags/tag133.xml><?xml version="1.0" encoding="utf-8"?>
<p:tagLst xmlns:p="http://schemas.openxmlformats.org/presentationml/2006/main">
  <p:tag name="AS_UNIQUEID" val="12022"/>
</p:tagLst>
</file>

<file path=ppt/tags/tag134.xml><?xml version="1.0" encoding="utf-8"?>
<p:tagLst xmlns:p="http://schemas.openxmlformats.org/presentationml/2006/main">
  <p:tag name="AS_UNIQUEID" val="12022"/>
</p:tagLst>
</file>

<file path=ppt/tags/tag135.xml><?xml version="1.0" encoding="utf-8"?>
<p:tagLst xmlns:p="http://schemas.openxmlformats.org/presentationml/2006/main">
  <p:tag name="AS_UNIQUEID" val="12022"/>
</p:tagLst>
</file>

<file path=ppt/tags/tag136.xml><?xml version="1.0" encoding="utf-8"?>
<p:tagLst xmlns:p="http://schemas.openxmlformats.org/presentationml/2006/main">
  <p:tag name="AS_UNIQUEID" val="12271"/>
</p:tagLst>
</file>

<file path=ppt/tags/tag137.xml><?xml version="1.0" encoding="utf-8"?>
<p:tagLst xmlns:p="http://schemas.openxmlformats.org/presentationml/2006/main">
  <p:tag name="AS_UNIQUEID" val="12272"/>
</p:tagLst>
</file>

<file path=ppt/tags/tag138.xml><?xml version="1.0" encoding="utf-8"?>
<p:tagLst xmlns:p="http://schemas.openxmlformats.org/presentationml/2006/main">
  <p:tag name="AS_UNIQUEID" val="12273"/>
</p:tagLst>
</file>

<file path=ppt/tags/tag139.xml><?xml version="1.0" encoding="utf-8"?>
<p:tagLst xmlns:p="http://schemas.openxmlformats.org/presentationml/2006/main">
  <p:tag name="AS_UNIQUEID" val="12274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12275"/>
</p:tagLst>
</file>

<file path=ppt/tags/tag141.xml><?xml version="1.0" encoding="utf-8"?>
<p:tagLst xmlns:p="http://schemas.openxmlformats.org/presentationml/2006/main">
  <p:tag name="AS_UNIQUEID" val="12276"/>
</p:tagLst>
</file>

<file path=ppt/tags/tag142.xml><?xml version="1.0" encoding="utf-8"?>
<p:tagLst xmlns:p="http://schemas.openxmlformats.org/presentationml/2006/main">
  <p:tag name="AS_UNIQUEID" val="12277"/>
</p:tagLst>
</file>

<file path=ppt/tags/tag143.xml><?xml version="1.0" encoding="utf-8"?>
<p:tagLst xmlns:p="http://schemas.openxmlformats.org/presentationml/2006/main">
  <p:tag name="AS_UNIQUEID" val="12278"/>
</p:tagLst>
</file>

<file path=ppt/tags/tag144.xml><?xml version="1.0" encoding="utf-8"?>
<p:tagLst xmlns:p="http://schemas.openxmlformats.org/presentationml/2006/main">
  <p:tag name="AS_UNIQUEID" val="12279"/>
</p:tagLst>
</file>

<file path=ppt/tags/tag145.xml><?xml version="1.0" encoding="utf-8"?>
<p:tagLst xmlns:p="http://schemas.openxmlformats.org/presentationml/2006/main">
  <p:tag name="AS_UNIQUEID" val="12266"/>
</p:tagLst>
</file>

<file path=ppt/tags/tag146.xml><?xml version="1.0" encoding="utf-8"?>
<p:tagLst xmlns:p="http://schemas.openxmlformats.org/presentationml/2006/main">
  <p:tag name="AS_UNIQUEID" val="12267"/>
</p:tagLst>
</file>

<file path=ppt/tags/tag147.xml><?xml version="1.0" encoding="utf-8"?>
<p:tagLst xmlns:p="http://schemas.openxmlformats.org/presentationml/2006/main">
  <p:tag name="AS_UNIQUEID" val="12268"/>
</p:tagLst>
</file>

<file path=ppt/tags/tag148.xml><?xml version="1.0" encoding="utf-8"?>
<p:tagLst xmlns:p="http://schemas.openxmlformats.org/presentationml/2006/main">
  <p:tag name="AS_UNIQUEID" val="12285"/>
</p:tagLst>
</file>

<file path=ppt/tags/tag149.xml><?xml version="1.0" encoding="utf-8"?>
<p:tagLst xmlns:p="http://schemas.openxmlformats.org/presentationml/2006/main">
  <p:tag name="AS_UNIQUEID" val="12287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12288"/>
</p:tagLst>
</file>

<file path=ppt/tags/tag151.xml><?xml version="1.0" encoding="utf-8"?>
<p:tagLst xmlns:p="http://schemas.openxmlformats.org/presentationml/2006/main">
  <p:tag name="AS_UNIQUEID" val="12289"/>
</p:tagLst>
</file>

<file path=ppt/tags/tag152.xml><?xml version="1.0" encoding="utf-8"?>
<p:tagLst xmlns:p="http://schemas.openxmlformats.org/presentationml/2006/main">
  <p:tag name="AS_UNIQUEID" val="12290"/>
</p:tagLst>
</file>

<file path=ppt/tags/tag153.xml><?xml version="1.0" encoding="utf-8"?>
<p:tagLst xmlns:p="http://schemas.openxmlformats.org/presentationml/2006/main">
  <p:tag name="AS_UNIQUEID" val="12291"/>
</p:tagLst>
</file>

<file path=ppt/tags/tag154.xml><?xml version="1.0" encoding="utf-8"?>
<p:tagLst xmlns:p="http://schemas.openxmlformats.org/presentationml/2006/main">
  <p:tag name="AS_UNIQUEID" val="12022"/>
</p:tagLst>
</file>

<file path=ppt/tags/tag155.xml><?xml version="1.0" encoding="utf-8"?>
<p:tagLst xmlns:p="http://schemas.openxmlformats.org/presentationml/2006/main">
  <p:tag name="AS_UNIQUEID" val="12292"/>
</p:tagLst>
</file>

<file path=ppt/tags/tag156.xml><?xml version="1.0" encoding="utf-8"?>
<p:tagLst xmlns:p="http://schemas.openxmlformats.org/presentationml/2006/main">
  <p:tag name="AS_UNIQUEID" val="12022"/>
</p:tagLst>
</file>

<file path=ppt/tags/tag157.xml><?xml version="1.0" encoding="utf-8"?>
<p:tagLst xmlns:p="http://schemas.openxmlformats.org/presentationml/2006/main">
  <p:tag name="AS_UNIQUEID" val="12293"/>
</p:tagLst>
</file>

<file path=ppt/tags/tag158.xml><?xml version="1.0" encoding="utf-8"?>
<p:tagLst xmlns:p="http://schemas.openxmlformats.org/presentationml/2006/main">
  <p:tag name="AS_UNIQUEID" val="12294"/>
</p:tagLst>
</file>

<file path=ppt/tags/tag159.xml><?xml version="1.0" encoding="utf-8"?>
<p:tagLst xmlns:p="http://schemas.openxmlformats.org/presentationml/2006/main">
  <p:tag name="AS_UNIQUEID" val="12295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AS_UNIQUEID" val="12281"/>
</p:tagLst>
</file>

<file path=ppt/tags/tag161.xml><?xml version="1.0" encoding="utf-8"?>
<p:tagLst xmlns:p="http://schemas.openxmlformats.org/presentationml/2006/main">
  <p:tag name="AS_UNIQUEID" val="12282"/>
</p:tagLst>
</file>

<file path=ppt/tags/tag162.xml><?xml version="1.0" encoding="utf-8"?>
<p:tagLst xmlns:p="http://schemas.openxmlformats.org/presentationml/2006/main">
  <p:tag name="AS_UNIQUEID" val="12283"/>
</p:tagLst>
</file>

<file path=ppt/tags/tag163.xml><?xml version="1.0" encoding="utf-8"?>
<p:tagLst xmlns:p="http://schemas.openxmlformats.org/presentationml/2006/main">
  <p:tag name="AS_UNIQUEID" val="12297"/>
</p:tagLst>
</file>

<file path=ppt/tags/tag164.xml><?xml version="1.0" encoding="utf-8"?>
<p:tagLst xmlns:p="http://schemas.openxmlformats.org/presentationml/2006/main">
  <p:tag name="AS_UNIQUEID" val="12302"/>
</p:tagLst>
</file>

<file path=ppt/tags/tag165.xml><?xml version="1.0" encoding="utf-8"?>
<p:tagLst xmlns:p="http://schemas.openxmlformats.org/presentationml/2006/main">
  <p:tag name="AS_UNIQUEID" val="12022"/>
</p:tagLst>
</file>

<file path=ppt/tags/tag166.xml><?xml version="1.0" encoding="utf-8"?>
<p:tagLst xmlns:p="http://schemas.openxmlformats.org/presentationml/2006/main">
  <p:tag name="AS_UNIQUEID" val="12303"/>
</p:tagLst>
</file>

<file path=ppt/tags/tag167.xml><?xml version="1.0" encoding="utf-8"?>
<p:tagLst xmlns:p="http://schemas.openxmlformats.org/presentationml/2006/main">
  <p:tag name="AS_UNIQUEID" val="12022"/>
</p:tagLst>
</file>

<file path=ppt/tags/tag168.xml><?xml version="1.0" encoding="utf-8"?>
<p:tagLst xmlns:p="http://schemas.openxmlformats.org/presentationml/2006/main">
  <p:tag name="AS_UNIQUEID" val="12022"/>
</p:tagLst>
</file>

<file path=ppt/tags/tag169.xml><?xml version="1.0" encoding="utf-8"?>
<p:tagLst xmlns:p="http://schemas.openxmlformats.org/presentationml/2006/main">
  <p:tag name="AS_UNIQUEID" val="12022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12022"/>
</p:tagLst>
</file>

<file path=ppt/tags/tag171.xml><?xml version="1.0" encoding="utf-8"?>
<p:tagLst xmlns:p="http://schemas.openxmlformats.org/presentationml/2006/main">
  <p:tag name="AS_UNIQUEID" val="12304"/>
</p:tagLst>
</file>

<file path=ppt/tags/tag172.xml><?xml version="1.0" encoding="utf-8"?>
<p:tagLst xmlns:p="http://schemas.openxmlformats.org/presentationml/2006/main">
  <p:tag name="AS_UNIQUEID" val="12287"/>
</p:tagLst>
</file>

<file path=ppt/tags/tag173.xml><?xml version="1.0" encoding="utf-8"?>
<p:tagLst xmlns:p="http://schemas.openxmlformats.org/presentationml/2006/main">
  <p:tag name="AS_UNIQUEID" val="12288"/>
</p:tagLst>
</file>

<file path=ppt/tags/tag174.xml><?xml version="1.0" encoding="utf-8"?>
<p:tagLst xmlns:p="http://schemas.openxmlformats.org/presentationml/2006/main">
  <p:tag name="AS_UNIQUEID" val="12289"/>
</p:tagLst>
</file>

<file path=ppt/tags/tag175.xml><?xml version="1.0" encoding="utf-8"?>
<p:tagLst xmlns:p="http://schemas.openxmlformats.org/presentationml/2006/main">
  <p:tag name="AS_UNIQUEID" val="12307"/>
</p:tagLst>
</file>

<file path=ppt/tags/tag176.xml><?xml version="1.0" encoding="utf-8"?>
<p:tagLst xmlns:p="http://schemas.openxmlformats.org/presentationml/2006/main">
  <p:tag name="AS_UNIQUEID" val="12308"/>
</p:tagLst>
</file>

<file path=ppt/tags/tag177.xml><?xml version="1.0" encoding="utf-8"?>
<p:tagLst xmlns:p="http://schemas.openxmlformats.org/presentationml/2006/main">
  <p:tag name="AS_UNIQUEID" val="12309"/>
</p:tagLst>
</file>

<file path=ppt/tags/tag178.xml><?xml version="1.0" encoding="utf-8"?>
<p:tagLst xmlns:p="http://schemas.openxmlformats.org/presentationml/2006/main">
  <p:tag name="AS_UNIQUEID" val="12314"/>
</p:tagLst>
</file>

<file path=ppt/tags/tag179.xml><?xml version="1.0" encoding="utf-8"?>
<p:tagLst xmlns:p="http://schemas.openxmlformats.org/presentationml/2006/main">
  <p:tag name="AS_UNIQUEID" val="4174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12315"/>
</p:tagLst>
</file>

<file path=ppt/tags/tag181.xml><?xml version="1.0" encoding="utf-8"?>
<p:tagLst xmlns:p="http://schemas.openxmlformats.org/presentationml/2006/main">
  <p:tag name="AS_UNIQUEID" val="12531"/>
</p:tagLst>
</file>

<file path=ppt/tags/tag182.xml><?xml version="1.0" encoding="utf-8"?>
<p:tagLst xmlns:p="http://schemas.openxmlformats.org/presentationml/2006/main">
  <p:tag name="AS_UNIQUEID" val="12345"/>
</p:tagLst>
</file>

<file path=ppt/tags/tag183.xml><?xml version="1.0" encoding="utf-8"?>
<p:tagLst xmlns:p="http://schemas.openxmlformats.org/presentationml/2006/main">
  <p:tag name="AS_UNIQUEID" val="12346"/>
</p:tagLst>
</file>

<file path=ppt/tags/tag184.xml><?xml version="1.0" encoding="utf-8"?>
<p:tagLst xmlns:p="http://schemas.openxmlformats.org/presentationml/2006/main">
  <p:tag name="AS_UNIQUEID" val="12347"/>
</p:tagLst>
</file>

<file path=ppt/tags/tag185.xml><?xml version="1.0" encoding="utf-8"?>
<p:tagLst xmlns:p="http://schemas.openxmlformats.org/presentationml/2006/main">
  <p:tag name="AS_UNIQUEID" val="12348"/>
</p:tagLst>
</file>

<file path=ppt/tags/tag186.xml><?xml version="1.0" encoding="utf-8"?>
<p:tagLst xmlns:p="http://schemas.openxmlformats.org/presentationml/2006/main">
  <p:tag name="AS_UNIQUEID" val="12349"/>
</p:tagLst>
</file>

<file path=ppt/tags/tag187.xml><?xml version="1.0" encoding="utf-8"?>
<p:tagLst xmlns:p="http://schemas.openxmlformats.org/presentationml/2006/main">
  <p:tag name="AS_UNIQUEID" val="12350"/>
</p:tagLst>
</file>

<file path=ppt/tags/tag188.xml><?xml version="1.0" encoding="utf-8"?>
<p:tagLst xmlns:p="http://schemas.openxmlformats.org/presentationml/2006/main">
  <p:tag name="AS_UNIQUEID" val="12351"/>
</p:tagLst>
</file>

<file path=ppt/tags/tag189.xml><?xml version="1.0" encoding="utf-8"?>
<p:tagLst xmlns:p="http://schemas.openxmlformats.org/presentationml/2006/main">
  <p:tag name="AS_UNIQUEID" val="12352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190.xml><?xml version="1.0" encoding="utf-8"?>
<p:tagLst xmlns:p="http://schemas.openxmlformats.org/presentationml/2006/main">
  <p:tag name="AS_UNIQUEID" val="12022"/>
</p:tagLst>
</file>

<file path=ppt/tags/tag191.xml><?xml version="1.0" encoding="utf-8"?>
<p:tagLst xmlns:p="http://schemas.openxmlformats.org/presentationml/2006/main">
  <p:tag name="AS_UNIQUEID" val="444"/>
  <p:tag name="KSO_WM_BEAUTIFY_FLAG" val=""/>
</p:tagLst>
</file>

<file path=ppt/tags/tag192.xml><?xml version="1.0" encoding="utf-8"?>
<p:tagLst xmlns:p="http://schemas.openxmlformats.org/presentationml/2006/main">
  <p:tag name="AS_UNIQUEID" val="12022"/>
</p:tagLst>
</file>

<file path=ppt/tags/tag193.xml><?xml version="1.0" encoding="utf-8"?>
<p:tagLst xmlns:p="http://schemas.openxmlformats.org/presentationml/2006/main">
  <p:tag name="AS_UNIQUEID" val="12022"/>
</p:tagLst>
</file>

<file path=ppt/tags/tag194.xml><?xml version="1.0" encoding="utf-8"?>
<p:tagLst xmlns:p="http://schemas.openxmlformats.org/presentationml/2006/main">
  <p:tag name="AS_UNIQUEID" val="12358"/>
</p:tagLst>
</file>

<file path=ppt/tags/tag195.xml><?xml version="1.0" encoding="utf-8"?>
<p:tagLst xmlns:p="http://schemas.openxmlformats.org/presentationml/2006/main">
  <p:tag name="AS_UNIQUEID" val="12359"/>
</p:tagLst>
</file>

<file path=ppt/tags/tag196.xml><?xml version="1.0" encoding="utf-8"?>
<p:tagLst xmlns:p="http://schemas.openxmlformats.org/presentationml/2006/main">
  <p:tag name="AS_UNIQUEID" val="12360"/>
</p:tagLst>
</file>

<file path=ppt/tags/tag197.xml><?xml version="1.0" encoding="utf-8"?>
<p:tagLst xmlns:p="http://schemas.openxmlformats.org/presentationml/2006/main">
  <p:tag name="AS_UNIQUEID" val="12361"/>
</p:tagLst>
</file>

<file path=ppt/tags/tag198.xml><?xml version="1.0" encoding="utf-8"?>
<p:tagLst xmlns:p="http://schemas.openxmlformats.org/presentationml/2006/main">
  <p:tag name="AS_UNIQUEID" val="12362"/>
</p:tagLst>
</file>

<file path=ppt/tags/tag199.xml><?xml version="1.0" encoding="utf-8"?>
<p:tagLst xmlns:p="http://schemas.openxmlformats.org/presentationml/2006/main">
  <p:tag name="AS_UNIQUEID" val="12363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AS_UNIQUEID" val="12364"/>
</p:tagLst>
</file>

<file path=ppt/tags/tag201.xml><?xml version="1.0" encoding="utf-8"?>
<p:tagLst xmlns:p="http://schemas.openxmlformats.org/presentationml/2006/main">
  <p:tag name="AS_UNIQUEID" val="12365"/>
</p:tagLst>
</file>

<file path=ppt/tags/tag202.xml><?xml version="1.0" encoding="utf-8"?>
<p:tagLst xmlns:p="http://schemas.openxmlformats.org/presentationml/2006/main">
  <p:tag name="AS_UNIQUEID" val="12366"/>
</p:tagLst>
</file>

<file path=ppt/tags/tag203.xml><?xml version="1.0" encoding="utf-8"?>
<p:tagLst xmlns:p="http://schemas.openxmlformats.org/presentationml/2006/main">
  <p:tag name="AS_UNIQUEID" val="12367"/>
</p:tagLst>
</file>

<file path=ppt/tags/tag204.xml><?xml version="1.0" encoding="utf-8"?>
<p:tagLst xmlns:p="http://schemas.openxmlformats.org/presentationml/2006/main">
  <p:tag name="AS_UNIQUEID" val="12368"/>
</p:tagLst>
</file>

<file path=ppt/tags/tag205.xml><?xml version="1.0" encoding="utf-8"?>
<p:tagLst xmlns:p="http://schemas.openxmlformats.org/presentationml/2006/main">
  <p:tag name="AS_UNIQUEID" val="12369"/>
</p:tagLst>
</file>

<file path=ppt/tags/tag206.xml><?xml version="1.0" encoding="utf-8"?>
<p:tagLst xmlns:p="http://schemas.openxmlformats.org/presentationml/2006/main">
  <p:tag name="AS_UNIQUEID" val="12370"/>
</p:tagLst>
</file>

<file path=ppt/tags/tag207.xml><?xml version="1.0" encoding="utf-8"?>
<p:tagLst xmlns:p="http://schemas.openxmlformats.org/presentationml/2006/main">
  <p:tag name="AS_UNIQUEID" val="12371"/>
</p:tagLst>
</file>

<file path=ppt/tags/tag208.xml><?xml version="1.0" encoding="utf-8"?>
<p:tagLst xmlns:p="http://schemas.openxmlformats.org/presentationml/2006/main">
  <p:tag name="AS_UNIQUEID" val="12372"/>
</p:tagLst>
</file>

<file path=ppt/tags/tag209.xml><?xml version="1.0" encoding="utf-8"?>
<p:tagLst xmlns:p="http://schemas.openxmlformats.org/presentationml/2006/main">
  <p:tag name="AS_UNIQUEID" val="12373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AS_UNIQUEID" val="12374"/>
</p:tagLst>
</file>

<file path=ppt/tags/tag211.xml><?xml version="1.0" encoding="utf-8"?>
<p:tagLst xmlns:p="http://schemas.openxmlformats.org/presentationml/2006/main">
  <p:tag name="AS_UNIQUEID" val="12375"/>
</p:tagLst>
</file>

<file path=ppt/tags/tag212.xml><?xml version="1.0" encoding="utf-8"?>
<p:tagLst xmlns:p="http://schemas.openxmlformats.org/presentationml/2006/main">
  <p:tag name="AS_UNIQUEID" val="12376"/>
</p:tagLst>
</file>

<file path=ppt/tags/tag213.xml><?xml version="1.0" encoding="utf-8"?>
<p:tagLst xmlns:p="http://schemas.openxmlformats.org/presentationml/2006/main">
  <p:tag name="AS_UNIQUEID" val="12377"/>
</p:tagLst>
</file>

<file path=ppt/tags/tag214.xml><?xml version="1.0" encoding="utf-8"?>
<p:tagLst xmlns:p="http://schemas.openxmlformats.org/presentationml/2006/main">
  <p:tag name="AS_UNIQUEID" val="12378"/>
</p:tagLst>
</file>

<file path=ppt/tags/tag215.xml><?xml version="1.0" encoding="utf-8"?>
<p:tagLst xmlns:p="http://schemas.openxmlformats.org/presentationml/2006/main">
  <p:tag name="AS_UNIQUEID" val="12379"/>
</p:tagLst>
</file>

<file path=ppt/tags/tag216.xml><?xml version="1.0" encoding="utf-8"?>
<p:tagLst xmlns:p="http://schemas.openxmlformats.org/presentationml/2006/main">
  <p:tag name="AS_UNIQUEID" val="12380"/>
</p:tagLst>
</file>

<file path=ppt/tags/tag217.xml><?xml version="1.0" encoding="utf-8"?>
<p:tagLst xmlns:p="http://schemas.openxmlformats.org/presentationml/2006/main">
  <p:tag name="AS_UNIQUEID" val="12381"/>
</p:tagLst>
</file>

<file path=ppt/tags/tag218.xml><?xml version="1.0" encoding="utf-8"?>
<p:tagLst xmlns:p="http://schemas.openxmlformats.org/presentationml/2006/main">
  <p:tag name="AS_UNIQUEID" val="12382"/>
</p:tagLst>
</file>

<file path=ppt/tags/tag219.xml><?xml version="1.0" encoding="utf-8"?>
<p:tagLst xmlns:p="http://schemas.openxmlformats.org/presentationml/2006/main">
  <p:tag name="AS_UNIQUEID" val="12383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AS_UNIQUEID" val="12384"/>
</p:tagLst>
</file>

<file path=ppt/tags/tag221.xml><?xml version="1.0" encoding="utf-8"?>
<p:tagLst xmlns:p="http://schemas.openxmlformats.org/presentationml/2006/main">
  <p:tag name="AS_UNIQUEID" val="12385"/>
</p:tagLst>
</file>

<file path=ppt/tags/tag222.xml><?xml version="1.0" encoding="utf-8"?>
<p:tagLst xmlns:p="http://schemas.openxmlformats.org/presentationml/2006/main">
  <p:tag name="AS_UNIQUEID" val="12386"/>
</p:tagLst>
</file>

<file path=ppt/tags/tag223.xml><?xml version="1.0" encoding="utf-8"?>
<p:tagLst xmlns:p="http://schemas.openxmlformats.org/presentationml/2006/main">
  <p:tag name="AS_UNIQUEID" val="12387"/>
</p:tagLst>
</file>

<file path=ppt/tags/tag224.xml><?xml version="1.0" encoding="utf-8"?>
<p:tagLst xmlns:p="http://schemas.openxmlformats.org/presentationml/2006/main">
  <p:tag name="AS_UNIQUEID" val="12388"/>
</p:tagLst>
</file>

<file path=ppt/tags/tag225.xml><?xml version="1.0" encoding="utf-8"?>
<p:tagLst xmlns:p="http://schemas.openxmlformats.org/presentationml/2006/main">
  <p:tag name="AS_UNIQUEID" val="12389"/>
</p:tagLst>
</file>

<file path=ppt/tags/tag226.xml><?xml version="1.0" encoding="utf-8"?>
<p:tagLst xmlns:p="http://schemas.openxmlformats.org/presentationml/2006/main">
  <p:tag name="AS_UNIQUEID" val="12390"/>
</p:tagLst>
</file>

<file path=ppt/tags/tag227.xml><?xml version="1.0" encoding="utf-8"?>
<p:tagLst xmlns:p="http://schemas.openxmlformats.org/presentationml/2006/main">
  <p:tag name="AS_UNIQUEID" val="12391"/>
</p:tagLst>
</file>

<file path=ppt/tags/tag228.xml><?xml version="1.0" encoding="utf-8"?>
<p:tagLst xmlns:p="http://schemas.openxmlformats.org/presentationml/2006/main">
  <p:tag name="AS_UNIQUEID" val="12392"/>
</p:tagLst>
</file>

<file path=ppt/tags/tag229.xml><?xml version="1.0" encoding="utf-8"?>
<p:tagLst xmlns:p="http://schemas.openxmlformats.org/presentationml/2006/main">
  <p:tag name="AS_UNIQUEID" val="12393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AS_UNIQUEID" val="12394"/>
</p:tagLst>
</file>

<file path=ppt/tags/tag231.xml><?xml version="1.0" encoding="utf-8"?>
<p:tagLst xmlns:p="http://schemas.openxmlformats.org/presentationml/2006/main">
  <p:tag name="AS_UNIQUEID" val="12395"/>
</p:tagLst>
</file>

<file path=ppt/tags/tag232.xml><?xml version="1.0" encoding="utf-8"?>
<p:tagLst xmlns:p="http://schemas.openxmlformats.org/presentationml/2006/main">
  <p:tag name="AS_UNIQUEID" val="12396"/>
</p:tagLst>
</file>

<file path=ppt/tags/tag233.xml><?xml version="1.0" encoding="utf-8"?>
<p:tagLst xmlns:p="http://schemas.openxmlformats.org/presentationml/2006/main">
  <p:tag name="AS_UNIQUEID" val="12397"/>
</p:tagLst>
</file>

<file path=ppt/tags/tag234.xml><?xml version="1.0" encoding="utf-8"?>
<p:tagLst xmlns:p="http://schemas.openxmlformats.org/presentationml/2006/main">
  <p:tag name="AS_UNIQUEID" val="12398"/>
</p:tagLst>
</file>

<file path=ppt/tags/tag235.xml><?xml version="1.0" encoding="utf-8"?>
<p:tagLst xmlns:p="http://schemas.openxmlformats.org/presentationml/2006/main">
  <p:tag name="AS_UNIQUEID" val="12399"/>
</p:tagLst>
</file>

<file path=ppt/tags/tag236.xml><?xml version="1.0" encoding="utf-8"?>
<p:tagLst xmlns:p="http://schemas.openxmlformats.org/presentationml/2006/main">
  <p:tag name="AS_UNIQUEID" val="12400"/>
</p:tagLst>
</file>

<file path=ppt/tags/tag237.xml><?xml version="1.0" encoding="utf-8"?>
<p:tagLst xmlns:p="http://schemas.openxmlformats.org/presentationml/2006/main">
  <p:tag name="AS_UNIQUEID" val="12401"/>
</p:tagLst>
</file>

<file path=ppt/tags/tag238.xml><?xml version="1.0" encoding="utf-8"?>
<p:tagLst xmlns:p="http://schemas.openxmlformats.org/presentationml/2006/main">
  <p:tag name="AS_UNIQUEID" val="12402"/>
</p:tagLst>
</file>

<file path=ppt/tags/tag239.xml><?xml version="1.0" encoding="utf-8"?>
<p:tagLst xmlns:p="http://schemas.openxmlformats.org/presentationml/2006/main">
  <p:tag name="AS_UNIQUEID" val="12403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AS_UNIQUEID" val="12404"/>
</p:tagLst>
</file>

<file path=ppt/tags/tag241.xml><?xml version="1.0" encoding="utf-8"?>
<p:tagLst xmlns:p="http://schemas.openxmlformats.org/presentationml/2006/main">
  <p:tag name="AS_UNIQUEID" val="12405"/>
</p:tagLst>
</file>

<file path=ppt/tags/tag242.xml><?xml version="1.0" encoding="utf-8"?>
<p:tagLst xmlns:p="http://schemas.openxmlformats.org/presentationml/2006/main">
  <p:tag name="AS_UNIQUEID" val="12406"/>
</p:tagLst>
</file>

<file path=ppt/tags/tag243.xml><?xml version="1.0" encoding="utf-8"?>
<p:tagLst xmlns:p="http://schemas.openxmlformats.org/presentationml/2006/main">
  <p:tag name="AS_UNIQUEID" val="12407"/>
</p:tagLst>
</file>

<file path=ppt/tags/tag244.xml><?xml version="1.0" encoding="utf-8"?>
<p:tagLst xmlns:p="http://schemas.openxmlformats.org/presentationml/2006/main">
  <p:tag name="AS_UNIQUEID" val="12408"/>
</p:tagLst>
</file>

<file path=ppt/tags/tag245.xml><?xml version="1.0" encoding="utf-8"?>
<p:tagLst xmlns:p="http://schemas.openxmlformats.org/presentationml/2006/main">
  <p:tag name="AS_UNIQUEID" val="12409"/>
</p:tagLst>
</file>

<file path=ppt/tags/tag246.xml><?xml version="1.0" encoding="utf-8"?>
<p:tagLst xmlns:p="http://schemas.openxmlformats.org/presentationml/2006/main">
  <p:tag name="AS_UNIQUEID" val="12410"/>
</p:tagLst>
</file>

<file path=ppt/tags/tag247.xml><?xml version="1.0" encoding="utf-8"?>
<p:tagLst xmlns:p="http://schemas.openxmlformats.org/presentationml/2006/main">
  <p:tag name="AS_UNIQUEID" val="12411"/>
</p:tagLst>
</file>

<file path=ppt/tags/tag248.xml><?xml version="1.0" encoding="utf-8"?>
<p:tagLst xmlns:p="http://schemas.openxmlformats.org/presentationml/2006/main">
  <p:tag name="AS_UNIQUEID" val="12412"/>
</p:tagLst>
</file>

<file path=ppt/tags/tag249.xml><?xml version="1.0" encoding="utf-8"?>
<p:tagLst xmlns:p="http://schemas.openxmlformats.org/presentationml/2006/main">
  <p:tag name="AS_UNIQUEID" val="12413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50.xml><?xml version="1.0" encoding="utf-8"?>
<p:tagLst xmlns:p="http://schemas.openxmlformats.org/presentationml/2006/main">
  <p:tag name="AS_UNIQUEID" val="12414"/>
</p:tagLst>
</file>

<file path=ppt/tags/tag251.xml><?xml version="1.0" encoding="utf-8"?>
<p:tagLst xmlns:p="http://schemas.openxmlformats.org/presentationml/2006/main">
  <p:tag name="AS_UNIQUEID" val="12415"/>
</p:tagLst>
</file>

<file path=ppt/tags/tag252.xml><?xml version="1.0" encoding="utf-8"?>
<p:tagLst xmlns:p="http://schemas.openxmlformats.org/presentationml/2006/main">
  <p:tag name="AS_UNIQUEID" val="12416"/>
</p:tagLst>
</file>

<file path=ppt/tags/tag253.xml><?xml version="1.0" encoding="utf-8"?>
<p:tagLst xmlns:p="http://schemas.openxmlformats.org/presentationml/2006/main">
  <p:tag name="AS_UNIQUEID" val="12417"/>
</p:tagLst>
</file>

<file path=ppt/tags/tag254.xml><?xml version="1.0" encoding="utf-8"?>
<p:tagLst xmlns:p="http://schemas.openxmlformats.org/presentationml/2006/main">
  <p:tag name="AS_UNIQUEID" val="12418"/>
</p:tagLst>
</file>

<file path=ppt/tags/tag255.xml><?xml version="1.0" encoding="utf-8"?>
<p:tagLst xmlns:p="http://schemas.openxmlformats.org/presentationml/2006/main">
  <p:tag name="AS_UNIQUEID" val="12419"/>
</p:tagLst>
</file>

<file path=ppt/tags/tag256.xml><?xml version="1.0" encoding="utf-8"?>
<p:tagLst xmlns:p="http://schemas.openxmlformats.org/presentationml/2006/main">
  <p:tag name="AS_UNIQUEID" val="12420"/>
</p:tagLst>
</file>

<file path=ppt/tags/tag257.xml><?xml version="1.0" encoding="utf-8"?>
<p:tagLst xmlns:p="http://schemas.openxmlformats.org/presentationml/2006/main">
  <p:tag name="AS_UNIQUEID" val="12421"/>
</p:tagLst>
</file>

<file path=ppt/tags/tag258.xml><?xml version="1.0" encoding="utf-8"?>
<p:tagLst xmlns:p="http://schemas.openxmlformats.org/presentationml/2006/main">
  <p:tag name="AS_UNIQUEID" val="12422"/>
</p:tagLst>
</file>

<file path=ppt/tags/tag259.xml><?xml version="1.0" encoding="utf-8"?>
<p:tagLst xmlns:p="http://schemas.openxmlformats.org/presentationml/2006/main">
  <p:tag name="AS_UNIQUEID" val="12423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AS_UNIQUEID" val="12424"/>
</p:tagLst>
</file>

<file path=ppt/tags/tag261.xml><?xml version="1.0" encoding="utf-8"?>
<p:tagLst xmlns:p="http://schemas.openxmlformats.org/presentationml/2006/main">
  <p:tag name="AS_UNIQUEID" val="12425"/>
</p:tagLst>
</file>

<file path=ppt/tags/tag262.xml><?xml version="1.0" encoding="utf-8"?>
<p:tagLst xmlns:p="http://schemas.openxmlformats.org/presentationml/2006/main">
  <p:tag name="AS_UNIQUEID" val="12426"/>
</p:tagLst>
</file>

<file path=ppt/tags/tag263.xml><?xml version="1.0" encoding="utf-8"?>
<p:tagLst xmlns:p="http://schemas.openxmlformats.org/presentationml/2006/main">
  <p:tag name="AS_UNIQUEID" val="12427"/>
</p:tagLst>
</file>

<file path=ppt/tags/tag264.xml><?xml version="1.0" encoding="utf-8"?>
<p:tagLst xmlns:p="http://schemas.openxmlformats.org/presentationml/2006/main">
  <p:tag name="AS_UNIQUEID" val="12502"/>
</p:tagLst>
</file>

<file path=ppt/tags/tag265.xml><?xml version="1.0" encoding="utf-8"?>
<p:tagLst xmlns:p="http://schemas.openxmlformats.org/presentationml/2006/main">
  <p:tag name="AS_UNIQUEID" val="12503"/>
</p:tagLst>
</file>

<file path=ppt/tags/tag266.xml><?xml version="1.0" encoding="utf-8"?>
<p:tagLst xmlns:p="http://schemas.openxmlformats.org/presentationml/2006/main">
  <p:tag name="AS_UNIQUEID" val="12504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3707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AS_UNIQUEID" val="3708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AS_UNIQUEID" val="12508"/>
</p:tagLst>
</file>

<file path=ppt/tags/tag294.xml><?xml version="1.0" encoding="utf-8"?>
<p:tagLst xmlns:p="http://schemas.openxmlformats.org/presentationml/2006/main">
  <p:tag name="AS_UNIQUEID" val="12509"/>
</p:tagLst>
</file>

<file path=ppt/tags/tag295.xml><?xml version="1.0" encoding="utf-8"?>
<p:tagLst xmlns:p="http://schemas.openxmlformats.org/presentationml/2006/main">
  <p:tag name="AS_UNIQUEID" val="12510"/>
</p:tagLst>
</file>

<file path=ppt/tags/tag296.xml><?xml version="1.0" encoding="utf-8"?>
<p:tagLst xmlns:p="http://schemas.openxmlformats.org/presentationml/2006/main">
  <p:tag name="AS_UNIQUEID" val="12511"/>
</p:tagLst>
</file>

<file path=ppt/tags/tag297.xml><?xml version="1.0" encoding="utf-8"?>
<p:tagLst xmlns:p="http://schemas.openxmlformats.org/presentationml/2006/main">
  <p:tag name="AS_UNIQUEID" val="12512"/>
</p:tagLst>
</file>

<file path=ppt/tags/tag298.xml><?xml version="1.0" encoding="utf-8"?>
<p:tagLst xmlns:p="http://schemas.openxmlformats.org/presentationml/2006/main">
  <p:tag name="AS_UNIQUEID" val="13084"/>
</p:tagLst>
</file>

<file path=ppt/tags/tag299.xml><?xml version="1.0" encoding="utf-8"?>
<p:tagLst xmlns:p="http://schemas.openxmlformats.org/presentationml/2006/main">
  <p:tag name="AS_UNIQUEID" val="13087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AS_UNIQUEID" val="3709"/>
</p:tagLst>
</file>

<file path=ppt/tags/tag300.xml><?xml version="1.0" encoding="utf-8"?>
<p:tagLst xmlns:p="http://schemas.openxmlformats.org/presentationml/2006/main">
  <p:tag name="AS_UNIQUEID" val="13088"/>
</p:tagLst>
</file>

<file path=ppt/tags/tag301.xml><?xml version="1.0" encoding="utf-8"?>
<p:tagLst xmlns:p="http://schemas.openxmlformats.org/presentationml/2006/main">
  <p:tag name="AS_UNIQUEID" val="12515"/>
</p:tagLst>
</file>

<file path=ppt/tags/tag302.xml><?xml version="1.0" encoding="utf-8"?>
<p:tagLst xmlns:p="http://schemas.openxmlformats.org/presentationml/2006/main">
  <p:tag name="AS_UNIQUEID" val="12516"/>
</p:tagLst>
</file>

<file path=ppt/tags/tag303.xml><?xml version="1.0" encoding="utf-8"?>
<p:tagLst xmlns:p="http://schemas.openxmlformats.org/presentationml/2006/main">
  <p:tag name="AS_UNIQUEID" val="12517"/>
</p:tagLst>
</file>

<file path=ppt/tags/tag304.xml><?xml version="1.0" encoding="utf-8"?>
<p:tagLst xmlns:p="http://schemas.openxmlformats.org/presentationml/2006/main">
  <p:tag name="AS_UNIQUEID" val="12518"/>
</p:tagLst>
</file>

<file path=ppt/tags/tag305.xml><?xml version="1.0" encoding="utf-8"?>
<p:tagLst xmlns:p="http://schemas.openxmlformats.org/presentationml/2006/main">
  <p:tag name="AS_UNIQUEID" val="12519"/>
</p:tagLst>
</file>

<file path=ppt/tags/tag306.xml><?xml version="1.0" encoding="utf-8"?>
<p:tagLst xmlns:p="http://schemas.openxmlformats.org/presentationml/2006/main">
  <p:tag name="AS_UNIQUEID" val="12520"/>
</p:tagLst>
</file>

<file path=ppt/tags/tag307.xml><?xml version="1.0" encoding="utf-8"?>
<p:tagLst xmlns:p="http://schemas.openxmlformats.org/presentationml/2006/main">
  <p:tag name="AS_UNIQUEID" val="12521"/>
</p:tagLst>
</file>

<file path=ppt/tags/tag308.xml><?xml version="1.0" encoding="utf-8"?>
<p:tagLst xmlns:p="http://schemas.openxmlformats.org/presentationml/2006/main">
  <p:tag name="AS_UNIQUEID" val="12522"/>
</p:tagLst>
</file>

<file path=ppt/tags/tag309.xml><?xml version="1.0" encoding="utf-8"?>
<p:tagLst xmlns:p="http://schemas.openxmlformats.org/presentationml/2006/main">
  <p:tag name="AS_UNIQUEID" val="67"/>
</p:tagLst>
</file>

<file path=ppt/tags/tag31.xml><?xml version="1.0" encoding="utf-8"?>
<p:tagLst xmlns:p="http://schemas.openxmlformats.org/presentationml/2006/main">
  <p:tag name="KSO_WM_BEAUTIFY_FLAG" val="#wm#"/>
  <p:tag name="KSO_WM_SLIDE_ID" val="custom2020761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7618"/>
  <p:tag name="KSO_WM_TEMPLATE_MASTER_TYPE" val="1"/>
  <p:tag name="KSO_WM_TEMPLATE_SUBCATEGORY" val="0"/>
  <p:tag name="KSO_WM_TEMPLATE_THUMBS_INDEX" val="1、5、7、8、9、10、11、14、15、19"/>
</p:tagLst>
</file>

<file path=ppt/tags/tag310.xml><?xml version="1.0" encoding="utf-8"?>
<p:tagLst xmlns:p="http://schemas.openxmlformats.org/presentationml/2006/main">
  <p:tag name="AS_UNIQUEID" val="68"/>
  <p:tag name="KSO_WM_BEAUTIFY_FLAG" val=""/>
</p:tagLst>
</file>

<file path=ppt/tags/tag311.xml><?xml version="1.0" encoding="utf-8"?>
<p:tagLst xmlns:p="http://schemas.openxmlformats.org/presentationml/2006/main">
  <p:tag name="AS_UNIQUEID" val="69"/>
  <p:tag name="KSO_WM_BEAUTIFY_FLAG" val=""/>
</p:tagLst>
</file>

<file path=ppt/tags/tag312.xml><?xml version="1.0" encoding="utf-8"?>
<p:tagLst xmlns:p="http://schemas.openxmlformats.org/presentationml/2006/main">
  <p:tag name="AS_UNIQUEID" val="70"/>
  <p:tag name="KSO_WM_BEAUTIFY_FLAG" val=""/>
</p:tagLst>
</file>

<file path=ppt/tags/tag313.xml><?xml version="1.0" encoding="utf-8"?>
<p:tagLst xmlns:p="http://schemas.openxmlformats.org/presentationml/2006/main">
  <p:tag name="AS_UNIQUEID" val="71"/>
  <p:tag name="KSO_WM_BEAUTIFY_FLAG" val=""/>
</p:tagLst>
</file>

<file path=ppt/tags/tag314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32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3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PLACING_PICTURE_USER_VIEWPORT" val="{&quot;height&quot;:4276,&quot;width&quot;:17552}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7.xml><?xml version="1.0" encoding="utf-8"?>
<p:tagLst xmlns:p="http://schemas.openxmlformats.org/presentationml/2006/main">
  <p:tag name="AS_UNIQUEID" val="12162"/>
</p:tagLst>
</file>

<file path=ppt/tags/tag38.xml><?xml version="1.0" encoding="utf-8"?>
<p:tagLst xmlns:p="http://schemas.openxmlformats.org/presentationml/2006/main">
  <p:tag name="AS_UNIQUEID" val="12163"/>
</p:tagLst>
</file>

<file path=ppt/tags/tag39.xml><?xml version="1.0" encoding="utf-8"?>
<p:tagLst xmlns:p="http://schemas.openxmlformats.org/presentationml/2006/main">
  <p:tag name="AS_UNIQUEID" val="12164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12165"/>
</p:tagLst>
</file>

<file path=ppt/tags/tag41.xml><?xml version="1.0" encoding="utf-8"?>
<p:tagLst xmlns:p="http://schemas.openxmlformats.org/presentationml/2006/main">
  <p:tag name="AS_UNIQUEID" val="12166"/>
</p:tagLst>
</file>

<file path=ppt/tags/tag42.xml><?xml version="1.0" encoding="utf-8"?>
<p:tagLst xmlns:p="http://schemas.openxmlformats.org/presentationml/2006/main">
  <p:tag name="AS_UNIQUEID" val="12167"/>
</p:tagLst>
</file>

<file path=ppt/tags/tag43.xml><?xml version="1.0" encoding="utf-8"?>
<p:tagLst xmlns:p="http://schemas.openxmlformats.org/presentationml/2006/main">
  <p:tag name="AS_UNIQUEID" val="12168"/>
</p:tagLst>
</file>

<file path=ppt/tags/tag44.xml><?xml version="1.0" encoding="utf-8"?>
<p:tagLst xmlns:p="http://schemas.openxmlformats.org/presentationml/2006/main">
  <p:tag name="AS_UNIQUEID" val="12169"/>
</p:tagLst>
</file>

<file path=ppt/tags/tag45.xml><?xml version="1.0" encoding="utf-8"?>
<p:tagLst xmlns:p="http://schemas.openxmlformats.org/presentationml/2006/main">
  <p:tag name="AS_UNIQUEID" val="12170"/>
  <p:tag name="TABLE_ENDDRAG_ORIGIN_RECT" val="559*306"/>
  <p:tag name="TABLE_ENDDRAG_RECT" val="318*162*559*306"/>
</p:tagLst>
</file>

<file path=ppt/tags/tag46.xml><?xml version="1.0" encoding="utf-8"?>
<p:tagLst xmlns:p="http://schemas.openxmlformats.org/presentationml/2006/main">
  <p:tag name="AS_UNIQUEID" val="444"/>
  <p:tag name="KSO_WM_BEAUTIFY_FLAG" val=""/>
</p:tagLst>
</file>

<file path=ppt/tags/tag47.xml><?xml version="1.0" encoding="utf-8"?>
<p:tagLst xmlns:p="http://schemas.openxmlformats.org/presentationml/2006/main">
  <p:tag name="AS_UNIQUEID" val="12172"/>
</p:tagLst>
</file>

<file path=ppt/tags/tag48.xml><?xml version="1.0" encoding="utf-8"?>
<p:tagLst xmlns:p="http://schemas.openxmlformats.org/presentationml/2006/main">
  <p:tag name="AS_UNIQUEID" val="12174"/>
</p:tagLst>
</file>

<file path=ppt/tags/tag49.xml><?xml version="1.0" encoding="utf-8"?>
<p:tagLst xmlns:p="http://schemas.openxmlformats.org/presentationml/2006/main">
  <p:tag name="AS_UNIQUEID" val="12175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AS_UNIQUEID" val="12176"/>
</p:tagLst>
</file>

<file path=ppt/tags/tag51.xml><?xml version="1.0" encoding="utf-8"?>
<p:tagLst xmlns:p="http://schemas.openxmlformats.org/presentationml/2006/main">
  <p:tag name="AS_UNIQUEID" val="12177"/>
</p:tagLst>
</file>

<file path=ppt/tags/tag52.xml><?xml version="1.0" encoding="utf-8"?>
<p:tagLst xmlns:p="http://schemas.openxmlformats.org/presentationml/2006/main">
  <p:tag name="AS_UNIQUEID" val="12022"/>
</p:tagLst>
</file>

<file path=ppt/tags/tag53.xml><?xml version="1.0" encoding="utf-8"?>
<p:tagLst xmlns:p="http://schemas.openxmlformats.org/presentationml/2006/main">
  <p:tag name="AS_UNIQUEID" val="12022"/>
</p:tagLst>
</file>

<file path=ppt/tags/tag54.xml><?xml version="1.0" encoding="utf-8"?>
<p:tagLst xmlns:p="http://schemas.openxmlformats.org/presentationml/2006/main">
  <p:tag name="AS_UNIQUEID" val="12178"/>
</p:tagLst>
</file>

<file path=ppt/tags/tag55.xml><?xml version="1.0" encoding="utf-8"?>
<p:tagLst xmlns:p="http://schemas.openxmlformats.org/presentationml/2006/main">
  <p:tag name="AS_UNIQUEID" val="12179"/>
</p:tagLst>
</file>

<file path=ppt/tags/tag56.xml><?xml version="1.0" encoding="utf-8"?>
<p:tagLst xmlns:p="http://schemas.openxmlformats.org/presentationml/2006/main">
  <p:tag name="AS_UNIQUEID" val="12180"/>
</p:tagLst>
</file>

<file path=ppt/tags/tag57.xml><?xml version="1.0" encoding="utf-8"?>
<p:tagLst xmlns:p="http://schemas.openxmlformats.org/presentationml/2006/main">
  <p:tag name="AS_UNIQUEID" val="12181"/>
</p:tagLst>
</file>

<file path=ppt/tags/tag58.xml><?xml version="1.0" encoding="utf-8"?>
<p:tagLst xmlns:p="http://schemas.openxmlformats.org/presentationml/2006/main">
  <p:tag name="AS_UNIQUEID" val="12182"/>
</p:tagLst>
</file>

<file path=ppt/tags/tag59.xml><?xml version="1.0" encoding="utf-8"?>
<p:tagLst xmlns:p="http://schemas.openxmlformats.org/presentationml/2006/main">
  <p:tag name="AS_UNIQUEID" val="12183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2184"/>
</p:tagLst>
</file>

<file path=ppt/tags/tag61.xml><?xml version="1.0" encoding="utf-8"?>
<p:tagLst xmlns:p="http://schemas.openxmlformats.org/presentationml/2006/main">
  <p:tag name="AS_UNIQUEID" val="12185"/>
</p:tagLst>
</file>

<file path=ppt/tags/tag62.xml><?xml version="1.0" encoding="utf-8"?>
<p:tagLst xmlns:p="http://schemas.openxmlformats.org/presentationml/2006/main">
  <p:tag name="AS_UNIQUEID" val="12186"/>
</p:tagLst>
</file>

<file path=ppt/tags/tag63.xml><?xml version="1.0" encoding="utf-8"?>
<p:tagLst xmlns:p="http://schemas.openxmlformats.org/presentationml/2006/main">
  <p:tag name="AS_UNIQUEID" val="12187"/>
</p:tagLst>
</file>

<file path=ppt/tags/tag64.xml><?xml version="1.0" encoding="utf-8"?>
<p:tagLst xmlns:p="http://schemas.openxmlformats.org/presentationml/2006/main">
  <p:tag name="AS_UNIQUEID" val="12188"/>
</p:tagLst>
</file>

<file path=ppt/tags/tag65.xml><?xml version="1.0" encoding="utf-8"?>
<p:tagLst xmlns:p="http://schemas.openxmlformats.org/presentationml/2006/main">
  <p:tag name="AS_UNIQUEID" val="12189"/>
</p:tagLst>
</file>

<file path=ppt/tags/tag66.xml><?xml version="1.0" encoding="utf-8"?>
<p:tagLst xmlns:p="http://schemas.openxmlformats.org/presentationml/2006/main">
  <p:tag name="AS_UNIQUEID" val="12190"/>
</p:tagLst>
</file>

<file path=ppt/tags/tag67.xml><?xml version="1.0" encoding="utf-8"?>
<p:tagLst xmlns:p="http://schemas.openxmlformats.org/presentationml/2006/main">
  <p:tag name="AS_UNIQUEID" val="12191"/>
</p:tagLst>
</file>

<file path=ppt/tags/tag68.xml><?xml version="1.0" encoding="utf-8"?>
<p:tagLst xmlns:p="http://schemas.openxmlformats.org/presentationml/2006/main">
  <p:tag name="AS_UNIQUEID" val="12192"/>
</p:tagLst>
</file>

<file path=ppt/tags/tag69.xml><?xml version="1.0" encoding="utf-8"?>
<p:tagLst xmlns:p="http://schemas.openxmlformats.org/presentationml/2006/main">
  <p:tag name="AS_UNIQUEID" val="12193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12194"/>
</p:tagLst>
</file>

<file path=ppt/tags/tag71.xml><?xml version="1.0" encoding="utf-8"?>
<p:tagLst xmlns:p="http://schemas.openxmlformats.org/presentationml/2006/main">
  <p:tag name="AS_UNIQUEID" val="12195"/>
</p:tagLst>
</file>

<file path=ppt/tags/tag72.xml><?xml version="1.0" encoding="utf-8"?>
<p:tagLst xmlns:p="http://schemas.openxmlformats.org/presentationml/2006/main">
  <p:tag name="AS_UNIQUEID" val="12196"/>
</p:tagLst>
</file>

<file path=ppt/tags/tag73.xml><?xml version="1.0" encoding="utf-8"?>
<p:tagLst xmlns:p="http://schemas.openxmlformats.org/presentationml/2006/main">
  <p:tag name="AS_UNIQUEID" val="12197"/>
</p:tagLst>
</file>

<file path=ppt/tags/tag74.xml><?xml version="1.0" encoding="utf-8"?>
<p:tagLst xmlns:p="http://schemas.openxmlformats.org/presentationml/2006/main">
  <p:tag name="AS_UNIQUEID" val="12198"/>
</p:tagLst>
</file>

<file path=ppt/tags/tag75.xml><?xml version="1.0" encoding="utf-8"?>
<p:tagLst xmlns:p="http://schemas.openxmlformats.org/presentationml/2006/main">
  <p:tag name="AS_UNIQUEID" val="12199"/>
</p:tagLst>
</file>

<file path=ppt/tags/tag76.xml><?xml version="1.0" encoding="utf-8"?>
<p:tagLst xmlns:p="http://schemas.openxmlformats.org/presentationml/2006/main">
  <p:tag name="AS_UNIQUEID" val="12200"/>
</p:tagLst>
</file>

<file path=ppt/tags/tag77.xml><?xml version="1.0" encoding="utf-8"?>
<p:tagLst xmlns:p="http://schemas.openxmlformats.org/presentationml/2006/main">
  <p:tag name="AS_UNIQUEID" val="12201"/>
</p:tagLst>
</file>

<file path=ppt/tags/tag78.xml><?xml version="1.0" encoding="utf-8"?>
<p:tagLst xmlns:p="http://schemas.openxmlformats.org/presentationml/2006/main">
  <p:tag name="AS_UNIQUEID" val="12202"/>
</p:tagLst>
</file>

<file path=ppt/tags/tag79.xml><?xml version="1.0" encoding="utf-8"?>
<p:tagLst xmlns:p="http://schemas.openxmlformats.org/presentationml/2006/main">
  <p:tag name="AS_UNIQUEID" val="12203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12204"/>
</p:tagLst>
</file>

<file path=ppt/tags/tag81.xml><?xml version="1.0" encoding="utf-8"?>
<p:tagLst xmlns:p="http://schemas.openxmlformats.org/presentationml/2006/main">
  <p:tag name="AS_UNIQUEID" val="12205"/>
</p:tagLst>
</file>

<file path=ppt/tags/tag82.xml><?xml version="1.0" encoding="utf-8"?>
<p:tagLst xmlns:p="http://schemas.openxmlformats.org/presentationml/2006/main">
  <p:tag name="AS_UNIQUEID" val="12206"/>
</p:tagLst>
</file>

<file path=ppt/tags/tag83.xml><?xml version="1.0" encoding="utf-8"?>
<p:tagLst xmlns:p="http://schemas.openxmlformats.org/presentationml/2006/main">
  <p:tag name="AS_UNIQUEID" val="12207"/>
</p:tagLst>
</file>

<file path=ppt/tags/tag84.xml><?xml version="1.0" encoding="utf-8"?>
<p:tagLst xmlns:p="http://schemas.openxmlformats.org/presentationml/2006/main">
  <p:tag name="AS_UNIQUEID" val="12208"/>
</p:tagLst>
</file>

<file path=ppt/tags/tag85.xml><?xml version="1.0" encoding="utf-8"?>
<p:tagLst xmlns:p="http://schemas.openxmlformats.org/presentationml/2006/main">
  <p:tag name="AS_UNIQUEID" val="12209"/>
</p:tagLst>
</file>

<file path=ppt/tags/tag86.xml><?xml version="1.0" encoding="utf-8"?>
<p:tagLst xmlns:p="http://schemas.openxmlformats.org/presentationml/2006/main">
  <p:tag name="AS_UNIQUEID" val="12210"/>
</p:tagLst>
</file>

<file path=ppt/tags/tag87.xml><?xml version="1.0" encoding="utf-8"?>
<p:tagLst xmlns:p="http://schemas.openxmlformats.org/presentationml/2006/main">
  <p:tag name="AS_UNIQUEID" val="12211"/>
</p:tagLst>
</file>

<file path=ppt/tags/tag88.xml><?xml version="1.0" encoding="utf-8"?>
<p:tagLst xmlns:p="http://schemas.openxmlformats.org/presentationml/2006/main">
  <p:tag name="AS_UNIQUEID" val="12212"/>
</p:tagLst>
</file>

<file path=ppt/tags/tag89.xml><?xml version="1.0" encoding="utf-8"?>
<p:tagLst xmlns:p="http://schemas.openxmlformats.org/presentationml/2006/main">
  <p:tag name="AS_UNIQUEID" val="12213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12214"/>
</p:tagLst>
</file>

<file path=ppt/tags/tag91.xml><?xml version="1.0" encoding="utf-8"?>
<p:tagLst xmlns:p="http://schemas.openxmlformats.org/presentationml/2006/main">
  <p:tag name="AS_UNIQUEID" val="12215"/>
</p:tagLst>
</file>

<file path=ppt/tags/tag92.xml><?xml version="1.0" encoding="utf-8"?>
<p:tagLst xmlns:p="http://schemas.openxmlformats.org/presentationml/2006/main">
  <p:tag name="AS_UNIQUEID" val="12216"/>
</p:tagLst>
</file>

<file path=ppt/tags/tag93.xml><?xml version="1.0" encoding="utf-8"?>
<p:tagLst xmlns:p="http://schemas.openxmlformats.org/presentationml/2006/main">
  <p:tag name="AS_UNIQUEID" val="12217"/>
</p:tagLst>
</file>

<file path=ppt/tags/tag94.xml><?xml version="1.0" encoding="utf-8"?>
<p:tagLst xmlns:p="http://schemas.openxmlformats.org/presentationml/2006/main">
  <p:tag name="AS_UNIQUEID" val="12218"/>
</p:tagLst>
</file>

<file path=ppt/tags/tag95.xml><?xml version="1.0" encoding="utf-8"?>
<p:tagLst xmlns:p="http://schemas.openxmlformats.org/presentationml/2006/main">
  <p:tag name="AS_UNIQUEID" val="444"/>
  <p:tag name="KSO_WM_BEAUTIFY_FLAG" val=""/>
</p:tagLst>
</file>

<file path=ppt/tags/tag96.xml><?xml version="1.0" encoding="utf-8"?>
<p:tagLst xmlns:p="http://schemas.openxmlformats.org/presentationml/2006/main">
  <p:tag name="AS_UNIQUEID" val="12221"/>
</p:tagLst>
</file>

<file path=ppt/tags/tag97.xml><?xml version="1.0" encoding="utf-8"?>
<p:tagLst xmlns:p="http://schemas.openxmlformats.org/presentationml/2006/main">
  <p:tag name="AS_UNIQUEID" val="12222"/>
</p:tagLst>
</file>

<file path=ppt/tags/tag98.xml><?xml version="1.0" encoding="utf-8"?>
<p:tagLst xmlns:p="http://schemas.openxmlformats.org/presentationml/2006/main">
  <p:tag name="AS_UNIQUEID" val="12223"/>
</p:tagLst>
</file>

<file path=ppt/tags/tag99.xml><?xml version="1.0" encoding="utf-8"?>
<p:tagLst xmlns:p="http://schemas.openxmlformats.org/presentationml/2006/main">
  <p:tag name="AS_UNIQUEID" val="12224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3128</Words>
  <Application>WPS 演示</Application>
  <PresentationFormat>全屏显示(16:9)</PresentationFormat>
  <Paragraphs>400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8" baseType="lpstr">
      <vt:lpstr>Arial</vt:lpstr>
      <vt:lpstr>宋体</vt:lpstr>
      <vt:lpstr>Wingdings</vt:lpstr>
      <vt:lpstr>Wingdings</vt:lpstr>
      <vt:lpstr>黑体</vt:lpstr>
      <vt:lpstr>华文中宋</vt:lpstr>
      <vt:lpstr>汉仪雪君体简</vt:lpstr>
      <vt:lpstr>仓耳舒圆体 W04</vt:lpstr>
      <vt:lpstr>华光仿宋_CNKI</vt:lpstr>
      <vt:lpstr>微软雅黑</vt:lpstr>
      <vt:lpstr>霞鹜臻楷</vt:lpstr>
      <vt:lpstr>楷体</vt:lpstr>
      <vt:lpstr>朱雀仿宋（预览测试版）</vt:lpstr>
      <vt:lpstr>仿宋</vt:lpstr>
      <vt:lpstr>江西拙楷</vt:lpstr>
      <vt:lpstr>Helvetica Neue</vt:lpstr>
      <vt:lpstr>Arial Unicode MS</vt:lpstr>
      <vt:lpstr>Calibri</vt:lpstr>
      <vt:lpstr>华光淡古印_CNKI</vt:lpstr>
      <vt:lpstr>Times New Roman</vt:lpstr>
      <vt:lpstr>楷体_GB2312</vt:lpstr>
      <vt:lpstr>字魂95号-手刻宋</vt:lpstr>
      <vt:lpstr>华文琥珀</vt:lpstr>
      <vt:lpstr>新宋体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2．春秋时期,孔子兴办私学,学生来自士农工商各阶层。这一做法(　　) A.动摇了周王室的统治基础 B.瓦解了西周的分封制度 C.打破了贵族垄断教育的局面 D.适应了诸侯争霸战争的需要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47</cp:revision>
  <dcterms:created xsi:type="dcterms:W3CDTF">2023-08-24T08:36:00Z</dcterms:created>
  <dcterms:modified xsi:type="dcterms:W3CDTF">2024-07-12T01:07:00Z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